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theme/theme4.xml" ContentType="application/vnd.openxmlformats-officedocument.theme+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6.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theme/theme7.xml" ContentType="application/vnd.openxmlformats-officedocument.theme+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theme/theme8.xml" ContentType="application/vnd.openxmlformats-officedocument.theme+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theme/theme9.xml" ContentType="application/vnd.openxmlformats-officedocument.theme+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theme/theme10.xml" ContentType="application/vnd.openxmlformats-officedocument.theme+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theme/theme11.xml" ContentType="application/vnd.openxmlformats-officedocument.theme+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theme/theme12.xml" ContentType="application/vnd.openxmlformats-officedocument.theme+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3.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theme/theme14.xml" ContentType="application/vnd.openxmlformats-officedocument.theme+xml"/>
  <Override PartName="/ppt/theme/theme15.xml" ContentType="application/vnd.openxmlformats-officedocument.theme+xml"/>
  <Override PartName="/ppt/theme/theme1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680" r:id="rId1"/>
    <p:sldMasterId id="2147484734" r:id="rId2"/>
    <p:sldMasterId id="2147484833" r:id="rId3"/>
    <p:sldMasterId id="2147484862" r:id="rId4"/>
    <p:sldMasterId id="2147484921" r:id="rId5"/>
    <p:sldMasterId id="2147484945" r:id="rId6"/>
    <p:sldMasterId id="2147485000" r:id="rId7"/>
    <p:sldMasterId id="2147485018" r:id="rId8"/>
    <p:sldMasterId id="2147485030" r:id="rId9"/>
    <p:sldMasterId id="2147485059" r:id="rId10"/>
    <p:sldMasterId id="2147485081" r:id="rId11"/>
    <p:sldMasterId id="2147485098" r:id="rId12"/>
    <p:sldMasterId id="2147485151" r:id="rId13"/>
    <p:sldMasterId id="2147485167" r:id="rId14"/>
  </p:sldMasterIdLst>
  <p:notesMasterIdLst>
    <p:notesMasterId r:id="rId16"/>
  </p:notesMasterIdLst>
  <p:handoutMasterIdLst>
    <p:handoutMasterId r:id="rId17"/>
  </p:handoutMasterIdLst>
  <p:sldIdLst>
    <p:sldId id="1118" r:id="rId1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6699FF"/>
    <a:srgbClr val="6666FF"/>
    <a:srgbClr val="66CCFF"/>
    <a:srgbClr val="FF00FF"/>
    <a:srgbClr val="FF6600"/>
    <a:srgbClr val="FF99FF"/>
    <a:srgbClr val="4087C8"/>
    <a:srgbClr val="F9FCFD"/>
    <a:srgbClr val="F0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rgbClr val="00000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rgbClr val="000000"/>
        </a:fontRef>
        <a:schemeClr val="bg1"/>
      </a:tcTxStyle>
      <a:tcStyle>
        <a:tcBdr/>
        <a:fillRef idx="1">
          <a:schemeClr val="accent4"/>
        </a:fillRef>
      </a:tcStyle>
    </a:firstRow>
  </a:tblStyle>
  <a:tblStyle styleId="{793D81CF-94F2-401A-BA57-92F5A7B2D0C5}" styleName="スタイル (中間) 1">
    <a:wholeTbl>
      <a:tcTxStyle>
        <a:fontRef idx="minor">
          <a:srgbClr val="00000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rgbClr val="000000"/>
        </a:fontRef>
        <a:schemeClr val="lt1"/>
      </a:tcTxStyle>
      <a:tcStyle>
        <a:tcBdr/>
        <a:fill>
          <a:solidFill>
            <a:schemeClr val="dk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81"/>
    <p:restoredTop sz="94333" autoAdjust="0"/>
  </p:normalViewPr>
  <p:slideViewPr>
    <p:cSldViewPr snapToGrid="0">
      <p:cViewPr varScale="1">
        <p:scale>
          <a:sx n="83" d="100"/>
          <a:sy n="83" d="100"/>
        </p:scale>
        <p:origin x="1402" y="58"/>
      </p:cViewPr>
      <p:guideLst>
        <p:guide orient="horz" pos="2160"/>
        <p:guide pos="3120"/>
      </p:guideLst>
    </p:cSldViewPr>
  </p:slideViewPr>
  <p:notesTextViewPr>
    <p:cViewPr>
      <p:scale>
        <a:sx n="200" d="100"/>
        <a:sy n="200" d="100"/>
      </p:scale>
      <p:origin x="0" y="0"/>
    </p:cViewPr>
  </p:notesTextViewPr>
  <p:sorterViewPr>
    <p:cViewPr varScale="1">
      <p:scale>
        <a:sx n="100" d="100"/>
        <a:sy n="100" d="100"/>
      </p:scale>
      <p:origin x="0" y="-93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5" Type="http://schemas.openxmlformats.org/officeDocument/2006/relationships/slideMaster" Target="slideMasters/slideMaster5.xml"/><Relationship Id="rId15" Type="http://schemas.openxmlformats.org/officeDocument/2006/relationships/slide" Target="slides/slide1.xml"/><Relationship Id="rId10" Type="http://schemas.openxmlformats.org/officeDocument/2006/relationships/slideMaster" Target="slideMasters/slideMaster10.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18" name="ヘッダー プレースホルダ 1"/>
          <p:cNvSpPr>
            <a:spLocks noGrp="1"/>
          </p:cNvSpPr>
          <p:nvPr>
            <p:ph type="hdr" sz="quarter"/>
          </p:nvPr>
        </p:nvSpPr>
        <p:spPr>
          <a:xfrm>
            <a:off x="3" y="3"/>
            <a:ext cx="2919413" cy="493713"/>
          </a:xfrm>
          <a:prstGeom prst="rect">
            <a:avLst/>
          </a:prstGeom>
        </p:spPr>
        <p:txBody>
          <a:bodyPr vert="horz" lIns="91389" tIns="45695" rIns="91389" bIns="45695" rtlCol="0"/>
          <a:lstStyle>
            <a:lvl1pPr algn="l">
              <a:defRPr sz="1200">
                <a:latin typeface="Arial" charset="0"/>
                <a:ea typeface="ＭＳ Ｐゴシック" charset="-128"/>
              </a:defRPr>
            </a:lvl1pPr>
          </a:lstStyle>
          <a:p>
            <a:pPr>
              <a:defRPr/>
            </a:pPr>
            <a:endParaRPr lang="ja-JP" altLang="en-US"/>
          </a:p>
        </p:txBody>
      </p:sp>
      <p:sp>
        <p:nvSpPr>
          <p:cNvPr id="2219" name="日付プレースホルダ 2"/>
          <p:cNvSpPr>
            <a:spLocks noGrp="1"/>
          </p:cNvSpPr>
          <p:nvPr>
            <p:ph type="dt" sz="quarter" idx="1"/>
          </p:nvPr>
        </p:nvSpPr>
        <p:spPr>
          <a:xfrm>
            <a:off x="3814763" y="3"/>
            <a:ext cx="2919412" cy="493713"/>
          </a:xfrm>
          <a:prstGeom prst="rect">
            <a:avLst/>
          </a:prstGeom>
        </p:spPr>
        <p:txBody>
          <a:bodyPr vert="horz" lIns="91389" tIns="45695" rIns="91389" bIns="45695" rtlCol="0"/>
          <a:lstStyle>
            <a:lvl1pPr algn="r">
              <a:defRPr sz="1200">
                <a:latin typeface="Arial" charset="0"/>
                <a:ea typeface="ＭＳ Ｐゴシック" charset="-128"/>
              </a:defRPr>
            </a:lvl1pPr>
          </a:lstStyle>
          <a:p>
            <a:pPr>
              <a:defRPr/>
            </a:pPr>
            <a:fld id="{53CAACD9-FED5-4491-8A3F-2C54F33922EF}" type="datetimeFigureOut">
              <a:rPr lang="ja-JP" altLang="en-US"/>
              <a:pPr>
                <a:defRPr/>
              </a:pPr>
              <a:t>2020/12/28</a:t>
            </a:fld>
            <a:endParaRPr lang="ja-JP" altLang="en-US"/>
          </a:p>
        </p:txBody>
      </p:sp>
      <p:sp>
        <p:nvSpPr>
          <p:cNvPr id="2220" name="フッター プレースホルダ 3"/>
          <p:cNvSpPr>
            <a:spLocks noGrp="1"/>
          </p:cNvSpPr>
          <p:nvPr>
            <p:ph type="ftr" sz="quarter" idx="2"/>
          </p:nvPr>
        </p:nvSpPr>
        <p:spPr>
          <a:xfrm>
            <a:off x="3" y="9371013"/>
            <a:ext cx="2919413" cy="493712"/>
          </a:xfrm>
          <a:prstGeom prst="rect">
            <a:avLst/>
          </a:prstGeom>
        </p:spPr>
        <p:txBody>
          <a:bodyPr vert="horz" lIns="91389" tIns="45695" rIns="91389" bIns="45695" rtlCol="0" anchor="b"/>
          <a:lstStyle>
            <a:lvl1pPr algn="l">
              <a:defRPr sz="1200">
                <a:latin typeface="Arial" charset="0"/>
                <a:ea typeface="ＭＳ Ｐゴシック" charset="-128"/>
              </a:defRPr>
            </a:lvl1pPr>
          </a:lstStyle>
          <a:p>
            <a:pPr>
              <a:defRPr/>
            </a:pPr>
            <a:endParaRPr lang="ja-JP" altLang="en-US"/>
          </a:p>
        </p:txBody>
      </p:sp>
      <p:sp>
        <p:nvSpPr>
          <p:cNvPr id="2221" name="スライド番号プレースホルダ 4"/>
          <p:cNvSpPr>
            <a:spLocks noGrp="1"/>
          </p:cNvSpPr>
          <p:nvPr>
            <p:ph type="sldNum" sz="quarter" idx="3"/>
          </p:nvPr>
        </p:nvSpPr>
        <p:spPr>
          <a:xfrm>
            <a:off x="3814763" y="9371013"/>
            <a:ext cx="2919412" cy="493712"/>
          </a:xfrm>
          <a:prstGeom prst="rect">
            <a:avLst/>
          </a:prstGeom>
        </p:spPr>
        <p:txBody>
          <a:bodyPr vert="horz" lIns="91389" tIns="45695" rIns="91389" bIns="45695" rtlCol="0" anchor="b"/>
          <a:lstStyle>
            <a:lvl1pPr algn="r">
              <a:defRPr sz="1200">
                <a:latin typeface="Arial" charset="0"/>
                <a:ea typeface="ＭＳ Ｐゴシック" charset="-128"/>
              </a:defRPr>
            </a:lvl1pPr>
          </a:lstStyle>
          <a:p>
            <a:pPr>
              <a:defRPr/>
            </a:pPr>
            <a:fld id="{2CEAC3B7-658D-47C2-A70A-828BC4FF99EB}" type="slidenum">
              <a:rPr lang="ja-JP" altLang="en-US"/>
              <a:pPr>
                <a:defRPr/>
              </a:pPr>
              <a:t>‹#›</a:t>
            </a:fld>
            <a:endParaRPr lang="ja-JP" altLang="en-US"/>
          </a:p>
        </p:txBody>
      </p:sp>
    </p:spTree>
    <p:extLst>
      <p:ext uri="{BB962C8B-B14F-4D97-AF65-F5344CB8AC3E}">
        <p14:creationId xmlns:p14="http://schemas.microsoft.com/office/powerpoint/2010/main" val="381079063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11" name="ヘッダー プレースホルダ 1"/>
          <p:cNvSpPr>
            <a:spLocks noGrp="1"/>
          </p:cNvSpPr>
          <p:nvPr>
            <p:ph type="hdr" sz="quarter"/>
          </p:nvPr>
        </p:nvSpPr>
        <p:spPr>
          <a:xfrm>
            <a:off x="3" y="3"/>
            <a:ext cx="2919413" cy="493713"/>
          </a:xfrm>
          <a:prstGeom prst="rect">
            <a:avLst/>
          </a:prstGeom>
          <a:noFill/>
          <a:ln w="9525">
            <a:noFill/>
            <a:miter lim="800000"/>
            <a:headEnd/>
            <a:tailEnd/>
          </a:ln>
        </p:spPr>
        <p:txBody>
          <a:bodyPr vert="horz" wrap="square" lIns="69283" tIns="34643" rIns="69283" bIns="34643" numCol="1" anchor="t" anchorCtr="0" compatLnSpc="1">
            <a:prstTxWarp prst="textNoShape">
              <a:avLst/>
            </a:prstTxWarp>
          </a:bodyPr>
          <a:lstStyle>
            <a:lvl1pPr defTabSz="875810">
              <a:defRPr sz="900">
                <a:latin typeface="Arial" charset="0"/>
                <a:ea typeface="ＭＳ Ｐゴシック" pitchFamily="50" charset="-128"/>
              </a:defRPr>
            </a:lvl1pPr>
          </a:lstStyle>
          <a:p>
            <a:pPr>
              <a:defRPr/>
            </a:pPr>
            <a:endParaRPr lang="ja-JP" altLang="en-US"/>
          </a:p>
        </p:txBody>
      </p:sp>
      <p:sp>
        <p:nvSpPr>
          <p:cNvPr id="2212" name="日付プレースホルダ 2"/>
          <p:cNvSpPr>
            <a:spLocks noGrp="1"/>
          </p:cNvSpPr>
          <p:nvPr>
            <p:ph type="dt" idx="1"/>
          </p:nvPr>
        </p:nvSpPr>
        <p:spPr>
          <a:xfrm>
            <a:off x="3814763" y="3"/>
            <a:ext cx="2919412" cy="493713"/>
          </a:xfrm>
          <a:prstGeom prst="rect">
            <a:avLst/>
          </a:prstGeom>
          <a:noFill/>
          <a:ln w="9525">
            <a:noFill/>
            <a:miter lim="800000"/>
            <a:headEnd/>
            <a:tailEnd/>
          </a:ln>
        </p:spPr>
        <p:txBody>
          <a:bodyPr vert="horz" wrap="square" lIns="69283" tIns="34643" rIns="69283" bIns="34643" numCol="1" anchor="t" anchorCtr="0" compatLnSpc="1">
            <a:prstTxWarp prst="textNoShape">
              <a:avLst/>
            </a:prstTxWarp>
          </a:bodyPr>
          <a:lstStyle>
            <a:lvl1pPr algn="r" defTabSz="875810">
              <a:defRPr sz="900">
                <a:latin typeface="Arial" charset="0"/>
                <a:ea typeface="ＭＳ Ｐゴシック" pitchFamily="50" charset="-128"/>
              </a:defRPr>
            </a:lvl1pPr>
          </a:lstStyle>
          <a:p>
            <a:pPr>
              <a:defRPr/>
            </a:pPr>
            <a:fld id="{808BDC07-F1E5-4542-8E5D-D8537C593804}" type="datetimeFigureOut">
              <a:rPr lang="ja-JP" altLang="en-US"/>
              <a:pPr>
                <a:defRPr/>
              </a:pPr>
              <a:t>2020/12/28</a:t>
            </a:fld>
            <a:endParaRPr lang="en-US" altLang="ja-JP"/>
          </a:p>
        </p:txBody>
      </p:sp>
      <p:sp>
        <p:nvSpPr>
          <p:cNvPr id="2213" name="スライド イメージ プレースホルダ 3"/>
          <p:cNvSpPr>
            <a:spLocks noGrp="1" noRot="1" noChangeAspect="1"/>
          </p:cNvSpPr>
          <p:nvPr>
            <p:ph type="sldImg" idx="2"/>
          </p:nvPr>
        </p:nvSpPr>
        <p:spPr>
          <a:xfrm>
            <a:off x="698500" y="741363"/>
            <a:ext cx="5340350" cy="3698875"/>
          </a:xfrm>
          <a:prstGeom prst="rect">
            <a:avLst/>
          </a:prstGeom>
          <a:noFill/>
          <a:ln w="12700">
            <a:solidFill>
              <a:prstClr val="black"/>
            </a:solidFill>
          </a:ln>
        </p:spPr>
        <p:txBody>
          <a:bodyPr vert="horz" lIns="72345" tIns="36171" rIns="72345" bIns="36171" rtlCol="0" anchor="ctr"/>
          <a:lstStyle/>
          <a:p>
            <a:pPr lvl="0"/>
            <a:endParaRPr lang="ja-JP" altLang="en-US" noProof="0"/>
          </a:p>
        </p:txBody>
      </p:sp>
      <p:sp>
        <p:nvSpPr>
          <p:cNvPr id="2214" name="ノート プレースホルダ 4"/>
          <p:cNvSpPr>
            <a:spLocks noGrp="1"/>
          </p:cNvSpPr>
          <p:nvPr>
            <p:ph type="body" sz="quarter" idx="3"/>
          </p:nvPr>
        </p:nvSpPr>
        <p:spPr>
          <a:xfrm>
            <a:off x="673103" y="4686303"/>
            <a:ext cx="5389563" cy="4438650"/>
          </a:xfrm>
          <a:prstGeom prst="rect">
            <a:avLst/>
          </a:prstGeom>
          <a:noFill/>
          <a:ln w="9525">
            <a:noFill/>
            <a:miter lim="800000"/>
            <a:headEnd/>
            <a:tailEnd/>
          </a:ln>
        </p:spPr>
        <p:txBody>
          <a:bodyPr vert="horz" wrap="square" lIns="69283" tIns="34643" rIns="69283" bIns="3464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215" name="フッター プレースホルダ 5"/>
          <p:cNvSpPr>
            <a:spLocks noGrp="1"/>
          </p:cNvSpPr>
          <p:nvPr>
            <p:ph type="ftr" sz="quarter" idx="4"/>
          </p:nvPr>
        </p:nvSpPr>
        <p:spPr>
          <a:xfrm>
            <a:off x="3" y="9372600"/>
            <a:ext cx="2919413" cy="492125"/>
          </a:xfrm>
          <a:prstGeom prst="rect">
            <a:avLst/>
          </a:prstGeom>
          <a:noFill/>
          <a:ln w="9525">
            <a:noFill/>
            <a:miter lim="800000"/>
            <a:headEnd/>
            <a:tailEnd/>
          </a:ln>
        </p:spPr>
        <p:txBody>
          <a:bodyPr vert="horz" wrap="square" lIns="69283" tIns="34643" rIns="69283" bIns="34643" numCol="1" anchor="b" anchorCtr="0" compatLnSpc="1">
            <a:prstTxWarp prst="textNoShape">
              <a:avLst/>
            </a:prstTxWarp>
          </a:bodyPr>
          <a:lstStyle>
            <a:lvl1pPr defTabSz="875810">
              <a:defRPr sz="900">
                <a:latin typeface="Arial" charset="0"/>
                <a:ea typeface="ＭＳ Ｐゴシック" pitchFamily="50" charset="-128"/>
              </a:defRPr>
            </a:lvl1pPr>
          </a:lstStyle>
          <a:p>
            <a:pPr>
              <a:defRPr/>
            </a:pPr>
            <a:endParaRPr lang="ja-JP" altLang="en-US"/>
          </a:p>
        </p:txBody>
      </p:sp>
      <p:sp>
        <p:nvSpPr>
          <p:cNvPr id="2216" name="スライド番号プレースホルダ 6"/>
          <p:cNvSpPr>
            <a:spLocks noGrp="1"/>
          </p:cNvSpPr>
          <p:nvPr>
            <p:ph type="sldNum" sz="quarter" idx="5"/>
          </p:nvPr>
        </p:nvSpPr>
        <p:spPr>
          <a:xfrm>
            <a:off x="3814763" y="9372600"/>
            <a:ext cx="2919412" cy="492125"/>
          </a:xfrm>
          <a:prstGeom prst="rect">
            <a:avLst/>
          </a:prstGeom>
          <a:noFill/>
          <a:ln w="9525">
            <a:noFill/>
            <a:miter lim="800000"/>
            <a:headEnd/>
            <a:tailEnd/>
          </a:ln>
        </p:spPr>
        <p:txBody>
          <a:bodyPr vert="horz" wrap="square" lIns="69283" tIns="34643" rIns="69283" bIns="34643" numCol="1" anchor="b" anchorCtr="0" compatLnSpc="1">
            <a:prstTxWarp prst="textNoShape">
              <a:avLst/>
            </a:prstTxWarp>
          </a:bodyPr>
          <a:lstStyle>
            <a:lvl1pPr algn="r" defTabSz="875810">
              <a:defRPr sz="900">
                <a:latin typeface="Arial" charset="0"/>
                <a:ea typeface="ＭＳ Ｐゴシック" pitchFamily="50" charset="-128"/>
              </a:defRPr>
            </a:lvl1pPr>
          </a:lstStyle>
          <a:p>
            <a:pPr>
              <a:defRPr/>
            </a:pPr>
            <a:fld id="{68586517-867D-4421-B147-E2FC480AEE0C}" type="slidenum">
              <a:rPr lang="ja-JP" altLang="en-US"/>
              <a:pPr>
                <a:defRPr/>
              </a:pPr>
              <a:t>‹#›</a:t>
            </a:fld>
            <a:endParaRPr lang="en-US" altLang="ja-JP"/>
          </a:p>
        </p:txBody>
      </p:sp>
    </p:spTree>
    <p:extLst>
      <p:ext uri="{BB962C8B-B14F-4D97-AF65-F5344CB8AC3E}">
        <p14:creationId xmlns:p14="http://schemas.microsoft.com/office/powerpoint/2010/main" val="29929067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mn-lt"/>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mn-lt"/>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mn-lt"/>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mn-lt"/>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9.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0.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1.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2.xml"/></Relationships>
</file>

<file path=ppt/slideLayouts/_rels/slideLayout1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2.xml"/><Relationship Id="rId4" Type="http://schemas.openxmlformats.org/officeDocument/2006/relationships/image" Target="../media/image4.png"/></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7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3.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30" name="Picture 7" descr="mlit_top"/>
          <p:cNvPicPr>
            <a:picLocks noChangeAspect="1" noChangeArrowheads="1"/>
          </p:cNvPicPr>
          <p:nvPr userDrawn="1"/>
        </p:nvPicPr>
        <p:blipFill>
          <a:blip r:embed="rId2"/>
          <a:srcRect t="62230"/>
          <a:stretch>
            <a:fillRect/>
          </a:stretch>
        </p:blipFill>
        <p:spPr>
          <a:xfrm>
            <a:off x="0" y="6524625"/>
            <a:ext cx="9906000" cy="333375"/>
          </a:xfrm>
          <a:prstGeom prst="rect">
            <a:avLst/>
          </a:prstGeom>
          <a:noFill/>
          <a:ln>
            <a:noFill/>
          </a:ln>
        </p:spPr>
      </p:pic>
      <p:sp>
        <p:nvSpPr>
          <p:cNvPr id="1031" name="Rectangle 9"/>
          <p:cNvSpPr>
            <a:spLocks noChangeArrowheads="1"/>
          </p:cNvSpPr>
          <p:nvPr userDrawn="1"/>
        </p:nvSpPr>
        <p:spPr>
          <a:xfrm>
            <a:off x="1833563" y="3284538"/>
            <a:ext cx="8072437" cy="73025"/>
          </a:xfrm>
          <a:prstGeom prst="rect">
            <a:avLst/>
          </a:prstGeom>
          <a:solidFill>
            <a:srgbClr val="0066CC"/>
          </a:solidFill>
          <a:ln w="9525">
            <a:noFill/>
            <a:miter lim="800000"/>
            <a:headEnd/>
            <a:tailEnd/>
          </a:ln>
        </p:spPr>
        <p:txBody>
          <a:bodyPr wrap="none" anchor="ctr"/>
          <a:lstStyle/>
          <a:p>
            <a:pPr>
              <a:defRPr/>
            </a:pPr>
            <a:endParaRPr lang="ja-JP" altLang="en-US"/>
          </a:p>
        </p:txBody>
      </p:sp>
      <p:pic>
        <p:nvPicPr>
          <p:cNvPr id="1032" name="Picture 11"/>
          <p:cNvPicPr>
            <a:picLocks noChangeAspect="1" noChangeArrowheads="1"/>
          </p:cNvPicPr>
          <p:nvPr userDrawn="1"/>
        </p:nvPicPr>
        <p:blipFill>
          <a:blip r:embed="rId3"/>
          <a:stretch>
            <a:fillRect/>
          </a:stretch>
        </p:blipFill>
        <p:spPr>
          <a:xfrm>
            <a:off x="0" y="6051550"/>
            <a:ext cx="2301875" cy="473075"/>
          </a:xfrm>
          <a:prstGeom prst="rect">
            <a:avLst/>
          </a:prstGeom>
          <a:noFill/>
          <a:ln>
            <a:noFill/>
          </a:ln>
        </p:spPr>
      </p:pic>
      <p:sp>
        <p:nvSpPr>
          <p:cNvPr id="1033" name="Text Box 12"/>
          <p:cNvSpPr txBox="1">
            <a:spLocks noChangeArrowheads="1"/>
          </p:cNvSpPr>
          <p:nvPr userDrawn="1"/>
        </p:nvSpPr>
        <p:spPr>
          <a:xfrm>
            <a:off x="0" y="6524625"/>
            <a:ext cx="3643313" cy="276225"/>
          </a:xfrm>
          <a:prstGeom prst="rect">
            <a:avLst/>
          </a:prstGeom>
          <a:noFill/>
          <a:ln w="9525">
            <a:noFill/>
            <a:miter lim="800000"/>
            <a:headEnd/>
            <a:tailEnd/>
          </a:ln>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1034" name="Rectangle 2"/>
          <p:cNvSpPr>
            <a:spLocks noGrp="1" noChangeArrowheads="1"/>
          </p:cNvSpPr>
          <p:nvPr>
            <p:ph type="ctrTitle"/>
          </p:nvPr>
        </p:nvSpPr>
        <p:spPr>
          <a:xfrm>
            <a:off x="1754187" y="2133603"/>
            <a:ext cx="8151813" cy="1470025"/>
          </a:xfrm>
          <a:prstGeom prst="rect">
            <a:avLst/>
          </a:prstGeom>
        </p:spPr>
        <p:txBody>
          <a:bodyPr/>
          <a:lstStyle>
            <a:lvl1pPr>
              <a:defRPr sz="4000"/>
            </a:lvl1pPr>
          </a:lstStyle>
          <a:p>
            <a:r>
              <a:rPr lang="ja-JP" altLang="en-US"/>
              <a:t>マスタ タイトルの書式設定</a:t>
            </a:r>
          </a:p>
        </p:txBody>
      </p:sp>
      <p:sp>
        <p:nvSpPr>
          <p:cNvPr id="103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1036" name="Rectangle 4"/>
          <p:cNvSpPr>
            <a:spLocks noGrp="1" noChangeArrowheads="1"/>
          </p:cNvSpPr>
          <p:nvPr>
            <p:ph type="dt" sz="half" idx="10"/>
          </p:nvPr>
        </p:nvSpPr>
        <p:spPr/>
        <p:txBody>
          <a:bodyPr/>
          <a:lstStyle>
            <a:lvl1pPr>
              <a:defRPr/>
            </a:lvl1pPr>
          </a:lstStyle>
          <a:p>
            <a:pPr>
              <a:defRPr/>
            </a:pPr>
            <a:endParaRPr lang="en-US" altLang="ja-JP"/>
          </a:p>
        </p:txBody>
      </p:sp>
      <p:sp>
        <p:nvSpPr>
          <p:cNvPr id="1037" name="Rectangle 5"/>
          <p:cNvSpPr>
            <a:spLocks noGrp="1" noChangeArrowheads="1"/>
          </p:cNvSpPr>
          <p:nvPr>
            <p:ph type="ftr" sz="quarter" idx="11"/>
          </p:nvPr>
        </p:nvSpPr>
        <p:spPr/>
        <p:txBody>
          <a:bodyPr/>
          <a:lstStyle>
            <a:lvl1pPr>
              <a:defRPr/>
            </a:lvl1pPr>
          </a:lstStyle>
          <a:p>
            <a:pPr>
              <a:defRPr/>
            </a:pPr>
            <a:endParaRPr lang="en-US" altLang="ja-JP"/>
          </a:p>
        </p:txBody>
      </p:sp>
      <p:sp>
        <p:nvSpPr>
          <p:cNvPr id="1038"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2048188D-21AA-423D-8EB6-E89BFF8351EF}" type="slidenum">
              <a:rPr lang="en-US" altLang="ja-JP"/>
              <a:pPr>
                <a:defRPr/>
              </a:pPr>
              <a:t>‹#›</a:t>
            </a:fld>
            <a:endParaRPr lang="en-US" altLang="ja-JP"/>
          </a:p>
        </p:txBody>
      </p:sp>
    </p:spTree>
    <p:extLst>
      <p:ext uri="{BB962C8B-B14F-4D97-AF65-F5344CB8AC3E}">
        <p14:creationId xmlns:p14="http://schemas.microsoft.com/office/powerpoint/2010/main" val="2810159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1" name="タイトル 1"/>
          <p:cNvSpPr>
            <a:spLocks noGrp="1"/>
          </p:cNvSpPr>
          <p:nvPr>
            <p:ph type="title"/>
          </p:nvPr>
        </p:nvSpPr>
        <p:spPr>
          <a:xfrm>
            <a:off x="0" y="0"/>
            <a:ext cx="7605713" cy="476250"/>
          </a:xfrm>
          <a:prstGeom prst="rect">
            <a:avLst/>
          </a:prstGeom>
        </p:spPr>
        <p:txBody>
          <a:bodyPr/>
          <a:lstStyle/>
          <a:p>
            <a:r>
              <a:rPr lang="ja-JP" altLang="en-US"/>
              <a:t>マスタ タイトルの書式設定</a:t>
            </a:r>
          </a:p>
        </p:txBody>
      </p:sp>
      <p:sp>
        <p:nvSpPr>
          <p:cNvPr id="1092"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5" name="Rectangle 6"/>
          <p:cNvSpPr>
            <a:spLocks noGrp="1" noChangeArrowheads="1"/>
          </p:cNvSpPr>
          <p:nvPr>
            <p:ph type="sldNum" sz="quarter" idx="12"/>
          </p:nvPr>
        </p:nvSpPr>
        <p:spPr>
          <a:ln/>
        </p:spPr>
        <p:txBody>
          <a:bodyPr/>
          <a:lstStyle>
            <a:lvl1pPr>
              <a:defRPr/>
            </a:lvl1pPr>
          </a:lstStyle>
          <a:p>
            <a:pPr>
              <a:defRPr/>
            </a:pPr>
            <a:fld id="{ADF991FF-F1D3-499D-B28E-6F8EBC059A99}" type="slidenum">
              <a:rPr lang="en-US" altLang="ja-JP"/>
              <a:pPr>
                <a:defRPr/>
              </a:pPr>
              <a:t>‹#›</a:t>
            </a:fld>
            <a:endParaRPr lang="en-US" altLang="ja-JP" dirty="0"/>
          </a:p>
        </p:txBody>
      </p:sp>
    </p:spTree>
    <p:extLst>
      <p:ext uri="{BB962C8B-B14F-4D97-AF65-F5344CB8AC3E}">
        <p14:creationId xmlns:p14="http://schemas.microsoft.com/office/powerpoint/2010/main" val="2254923791"/>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626" name="縦書きタイトル 1"/>
          <p:cNvSpPr>
            <a:spLocks noGrp="1"/>
          </p:cNvSpPr>
          <p:nvPr>
            <p:ph type="title" orient="vert"/>
          </p:nvPr>
        </p:nvSpPr>
        <p:spPr>
          <a:xfrm>
            <a:off x="7780352" y="274646"/>
            <a:ext cx="2414588" cy="5851525"/>
          </a:xfrm>
        </p:spPr>
        <p:txBody>
          <a:bodyPr vert="eaVert"/>
          <a:lstStyle/>
          <a:p>
            <a:r>
              <a:rPr kumimoji="1" lang="ja-JP" altLang="en-US"/>
              <a:t>マスタ タイトルの書式設定</a:t>
            </a:r>
          </a:p>
        </p:txBody>
      </p:sp>
      <p:sp>
        <p:nvSpPr>
          <p:cNvPr id="1627" name="縦書きテキスト プレースホルダ 2"/>
          <p:cNvSpPr>
            <a:spLocks noGrp="1"/>
          </p:cNvSpPr>
          <p:nvPr>
            <p:ph type="body" orient="vert" idx="1"/>
          </p:nvPr>
        </p:nvSpPr>
        <p:spPr>
          <a:xfrm>
            <a:off x="536593" y="274646"/>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628"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629"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630"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67555976"/>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641" name="タイトル 1"/>
          <p:cNvSpPr>
            <a:spLocks noGrp="1"/>
          </p:cNvSpPr>
          <p:nvPr>
            <p:ph type="ctrTitle"/>
          </p:nvPr>
        </p:nvSpPr>
        <p:spPr>
          <a:xfrm>
            <a:off x="743002" y="2130768"/>
            <a:ext cx="8420101" cy="1470025"/>
          </a:xfrm>
        </p:spPr>
        <p:txBody>
          <a:bodyPr/>
          <a:lstStyle/>
          <a:p>
            <a:r>
              <a:rPr lang="ja-JP" altLang="en-US"/>
              <a:t>マスタ タイトルの書式設定</a:t>
            </a:r>
          </a:p>
        </p:txBody>
      </p:sp>
      <p:sp>
        <p:nvSpPr>
          <p:cNvPr id="1642" name="サブタイトル 2"/>
          <p:cNvSpPr>
            <a:spLocks noGrp="1"/>
          </p:cNvSpPr>
          <p:nvPr>
            <p:ph type="subTitle" idx="1"/>
          </p:nvPr>
        </p:nvSpPr>
        <p:spPr>
          <a:xfrm>
            <a:off x="1485990"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537604048"/>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644" name="タイトル 1"/>
          <p:cNvSpPr>
            <a:spLocks noGrp="1"/>
          </p:cNvSpPr>
          <p:nvPr>
            <p:ph type="title"/>
          </p:nvPr>
        </p:nvSpPr>
        <p:spPr/>
        <p:txBody>
          <a:bodyPr/>
          <a:lstStyle/>
          <a:p>
            <a:r>
              <a:rPr lang="ja-JP" altLang="en-US"/>
              <a:t>マスタ タイトルの書式設定</a:t>
            </a:r>
          </a:p>
        </p:txBody>
      </p:sp>
      <p:sp>
        <p:nvSpPr>
          <p:cNvPr id="164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57817317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647" name="タイトル 1"/>
          <p:cNvSpPr>
            <a:spLocks noGrp="1"/>
          </p:cNvSpPr>
          <p:nvPr>
            <p:ph type="title"/>
          </p:nvPr>
        </p:nvSpPr>
        <p:spPr>
          <a:xfrm>
            <a:off x="782694" y="4407243"/>
            <a:ext cx="8420101" cy="1362075"/>
          </a:xfrm>
        </p:spPr>
        <p:txBody>
          <a:bodyPr anchor="t"/>
          <a:lstStyle>
            <a:lvl1pPr algn="l">
              <a:defRPr sz="4000" b="1" cap="all"/>
            </a:lvl1pPr>
          </a:lstStyle>
          <a:p>
            <a:r>
              <a:rPr lang="ja-JP" altLang="en-US"/>
              <a:t>マスタ タイトルの書式設定</a:t>
            </a:r>
          </a:p>
        </p:txBody>
      </p:sp>
      <p:sp>
        <p:nvSpPr>
          <p:cNvPr id="1648" name="テキスト プレースホルダ 2"/>
          <p:cNvSpPr>
            <a:spLocks noGrp="1"/>
          </p:cNvSpPr>
          <p:nvPr>
            <p:ph type="body" idx="1"/>
          </p:nvPr>
        </p:nvSpPr>
        <p:spPr>
          <a:xfrm>
            <a:off x="782694"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2441371730"/>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650" name="タイトル 1"/>
          <p:cNvSpPr>
            <a:spLocks noGrp="1"/>
          </p:cNvSpPr>
          <p:nvPr>
            <p:ph type="title"/>
          </p:nvPr>
        </p:nvSpPr>
        <p:spPr/>
        <p:txBody>
          <a:bodyPr/>
          <a:lstStyle/>
          <a:p>
            <a:r>
              <a:rPr lang="ja-JP" altLang="en-US"/>
              <a:t>マスタ タイトルの書式設定</a:t>
            </a:r>
          </a:p>
        </p:txBody>
      </p:sp>
      <p:sp>
        <p:nvSpPr>
          <p:cNvPr id="1651" name="コンテンツ プレースホルダ 2"/>
          <p:cNvSpPr>
            <a:spLocks noGrp="1"/>
          </p:cNvSpPr>
          <p:nvPr>
            <p:ph sz="half" idx="1"/>
          </p:nvPr>
        </p:nvSpPr>
        <p:spPr>
          <a:xfrm>
            <a:off x="495431"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652" name="コンテンツ プレースホルダ 3"/>
          <p:cNvSpPr>
            <a:spLocks noGrp="1"/>
          </p:cNvSpPr>
          <p:nvPr>
            <p:ph sz="half" idx="2"/>
          </p:nvPr>
        </p:nvSpPr>
        <p:spPr>
          <a:xfrm>
            <a:off x="5029329"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55393414"/>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654" name="タイトル 1"/>
          <p:cNvSpPr>
            <a:spLocks noGrp="1"/>
          </p:cNvSpPr>
          <p:nvPr>
            <p:ph type="title"/>
          </p:nvPr>
        </p:nvSpPr>
        <p:spPr>
          <a:xfrm>
            <a:off x="495313" y="274638"/>
            <a:ext cx="8915400" cy="1143000"/>
          </a:xfrm>
        </p:spPr>
        <p:txBody>
          <a:bodyPr/>
          <a:lstStyle>
            <a:lvl1pPr>
              <a:defRPr/>
            </a:lvl1pPr>
          </a:lstStyle>
          <a:p>
            <a:r>
              <a:rPr lang="ja-JP" altLang="en-US"/>
              <a:t>マスタ タイトルの書式設定</a:t>
            </a:r>
          </a:p>
        </p:txBody>
      </p:sp>
      <p:sp>
        <p:nvSpPr>
          <p:cNvPr id="1655" name="テキスト プレースホルダ 2"/>
          <p:cNvSpPr>
            <a:spLocks noGrp="1"/>
          </p:cNvSpPr>
          <p:nvPr>
            <p:ph type="body" idx="1"/>
          </p:nvPr>
        </p:nvSpPr>
        <p:spPr>
          <a:xfrm>
            <a:off x="495395"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656" name="コンテンツ プレースホルダ 3"/>
          <p:cNvSpPr>
            <a:spLocks noGrp="1"/>
          </p:cNvSpPr>
          <p:nvPr>
            <p:ph sz="half" idx="2"/>
          </p:nvPr>
        </p:nvSpPr>
        <p:spPr>
          <a:xfrm>
            <a:off x="495395"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657" name="テキスト プレースホルダ 4"/>
          <p:cNvSpPr>
            <a:spLocks noGrp="1"/>
          </p:cNvSpPr>
          <p:nvPr>
            <p:ph type="body" sz="quarter" idx="3"/>
          </p:nvPr>
        </p:nvSpPr>
        <p:spPr>
          <a:xfrm>
            <a:off x="5032459"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658" name="コンテンツ プレースホルダ 5"/>
          <p:cNvSpPr>
            <a:spLocks noGrp="1"/>
          </p:cNvSpPr>
          <p:nvPr>
            <p:ph sz="quarter" idx="4"/>
          </p:nvPr>
        </p:nvSpPr>
        <p:spPr>
          <a:xfrm>
            <a:off x="503245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170679130"/>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660"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05368691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79359601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663"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1664" name="コンテンツ プレースホルダ 2"/>
          <p:cNvSpPr>
            <a:spLocks noGrp="1"/>
          </p:cNvSpPr>
          <p:nvPr>
            <p:ph idx="1"/>
          </p:nvPr>
        </p:nvSpPr>
        <p:spPr>
          <a:xfrm>
            <a:off x="3873600" y="273059"/>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665"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405001041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667"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1668"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1669"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569790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7" name="縦書きタイトル 1"/>
          <p:cNvSpPr>
            <a:spLocks noGrp="1"/>
          </p:cNvSpPr>
          <p:nvPr>
            <p:ph type="title" orient="vert"/>
          </p:nvPr>
        </p:nvSpPr>
        <p:spPr>
          <a:xfrm>
            <a:off x="7058025" y="1"/>
            <a:ext cx="2352675" cy="6126163"/>
          </a:xfrm>
          <a:prstGeom prst="rect">
            <a:avLst/>
          </a:prstGeom>
        </p:spPr>
        <p:txBody>
          <a:bodyPr vert="eaVert"/>
          <a:lstStyle/>
          <a:p>
            <a:r>
              <a:rPr lang="ja-JP" altLang="en-US"/>
              <a:t>マスタ タイトルの書式設定</a:t>
            </a:r>
          </a:p>
        </p:txBody>
      </p:sp>
      <p:sp>
        <p:nvSpPr>
          <p:cNvPr id="1098"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0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01" name="Rectangle 6"/>
          <p:cNvSpPr>
            <a:spLocks noGrp="1" noChangeArrowheads="1"/>
          </p:cNvSpPr>
          <p:nvPr>
            <p:ph type="sldNum" sz="quarter" idx="12"/>
          </p:nvPr>
        </p:nvSpPr>
        <p:spPr>
          <a:ln/>
        </p:spPr>
        <p:txBody>
          <a:bodyPr/>
          <a:lstStyle>
            <a:lvl1pPr>
              <a:defRPr/>
            </a:lvl1pPr>
          </a:lstStyle>
          <a:p>
            <a:pPr>
              <a:defRPr/>
            </a:pPr>
            <a:fld id="{D0D9E4C2-4E60-4E08-8E61-24D86AB86492}" type="slidenum">
              <a:rPr lang="en-US" altLang="ja-JP"/>
              <a:pPr>
                <a:defRPr/>
              </a:pPr>
              <a:t>‹#›</a:t>
            </a:fld>
            <a:endParaRPr lang="en-US" altLang="ja-JP" dirty="0"/>
          </a:p>
        </p:txBody>
      </p:sp>
    </p:spTree>
    <p:extLst>
      <p:ext uri="{BB962C8B-B14F-4D97-AF65-F5344CB8AC3E}">
        <p14:creationId xmlns:p14="http://schemas.microsoft.com/office/powerpoint/2010/main" val="279236851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671" name="タイトル 1"/>
          <p:cNvSpPr>
            <a:spLocks noGrp="1"/>
          </p:cNvSpPr>
          <p:nvPr>
            <p:ph type="title"/>
          </p:nvPr>
        </p:nvSpPr>
        <p:spPr/>
        <p:txBody>
          <a:bodyPr/>
          <a:lstStyle/>
          <a:p>
            <a:r>
              <a:rPr lang="ja-JP" altLang="en-US"/>
              <a:t>マスタ タイトルの書式設定</a:t>
            </a:r>
          </a:p>
        </p:txBody>
      </p:sp>
      <p:sp>
        <p:nvSpPr>
          <p:cNvPr id="1672"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84268881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674" name="縦書きタイトル 1"/>
          <p:cNvSpPr>
            <a:spLocks noGrp="1"/>
          </p:cNvSpPr>
          <p:nvPr>
            <p:ph type="title" orient="vert"/>
          </p:nvPr>
        </p:nvSpPr>
        <p:spPr>
          <a:xfrm>
            <a:off x="7058129" y="11"/>
            <a:ext cx="2352675" cy="6126163"/>
          </a:xfrm>
        </p:spPr>
        <p:txBody>
          <a:bodyPr vert="eaVert"/>
          <a:lstStyle/>
          <a:p>
            <a:r>
              <a:rPr lang="ja-JP" altLang="en-US"/>
              <a:t>マスタ タイトルの書式設定</a:t>
            </a:r>
          </a:p>
        </p:txBody>
      </p:sp>
      <p:sp>
        <p:nvSpPr>
          <p:cNvPr id="1675" name="縦書きテキスト プレースホルダ 2"/>
          <p:cNvSpPr>
            <a:spLocks noGrp="1"/>
          </p:cNvSpPr>
          <p:nvPr>
            <p:ph type="body" orient="vert" idx="1"/>
          </p:nvPr>
        </p:nvSpPr>
        <p:spPr>
          <a:xfrm>
            <a:off x="168" y="1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7013005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677" name="コンテンツ プレースホルダ 1"/>
          <p:cNvSpPr>
            <a:spLocks noGrp="1"/>
          </p:cNvSpPr>
          <p:nvPr>
            <p:ph/>
          </p:nvPr>
        </p:nvSpPr>
        <p:spPr>
          <a:xfrm>
            <a:off x="145" y="11"/>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3715239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679" name="タイトル 1"/>
          <p:cNvSpPr>
            <a:spLocks noGrp="1"/>
          </p:cNvSpPr>
          <p:nvPr>
            <p:ph type="title"/>
          </p:nvPr>
        </p:nvSpPr>
        <p:spPr>
          <a:xfrm>
            <a:off x="118" y="0"/>
            <a:ext cx="7605713" cy="476250"/>
          </a:xfrm>
        </p:spPr>
        <p:txBody>
          <a:bodyPr/>
          <a:lstStyle/>
          <a:p>
            <a:r>
              <a:rPr lang="ja-JP" altLang="en-US"/>
              <a:t>マスタ タイトルの書式設定</a:t>
            </a:r>
          </a:p>
        </p:txBody>
      </p:sp>
      <p:sp>
        <p:nvSpPr>
          <p:cNvPr id="1680" name="表プレースホルダ 2"/>
          <p:cNvSpPr>
            <a:spLocks noGrp="1"/>
          </p:cNvSpPr>
          <p:nvPr>
            <p:ph type="tbl" idx="1"/>
          </p:nvPr>
        </p:nvSpPr>
        <p:spPr>
          <a:xfrm>
            <a:off x="495313"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134508716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cSld name="2_2 つのコンテンツ">
    <p:spTree>
      <p:nvGrpSpPr>
        <p:cNvPr id="1" name=""/>
        <p:cNvGrpSpPr/>
        <p:nvPr/>
      </p:nvGrpSpPr>
      <p:grpSpPr>
        <a:xfrm>
          <a:off x="0" y="0"/>
          <a:ext cx="0" cy="0"/>
          <a:chOff x="0" y="0"/>
          <a:chExt cx="0" cy="0"/>
        </a:xfrm>
      </p:grpSpPr>
      <p:sp>
        <p:nvSpPr>
          <p:cNvPr id="1682" name="タイトル 1"/>
          <p:cNvSpPr>
            <a:spLocks noGrp="1"/>
          </p:cNvSpPr>
          <p:nvPr>
            <p:ph type="title"/>
          </p:nvPr>
        </p:nvSpPr>
        <p:spPr/>
        <p:txBody>
          <a:bodyPr/>
          <a:lstStyle/>
          <a:p>
            <a:r>
              <a:rPr lang="ja-JP" altLang="en-US"/>
              <a:t>マスタ タイトルの書式設定</a:t>
            </a:r>
          </a:p>
        </p:txBody>
      </p:sp>
      <p:sp>
        <p:nvSpPr>
          <p:cNvPr id="1683" name="コンテンツ プレースホルダ 2"/>
          <p:cNvSpPr>
            <a:spLocks noGrp="1"/>
          </p:cNvSpPr>
          <p:nvPr>
            <p:ph sz="half" idx="1"/>
          </p:nvPr>
        </p:nvSpPr>
        <p:spPr>
          <a:xfrm>
            <a:off x="219484" y="1840096"/>
            <a:ext cx="4650994" cy="46216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684" name="コンテンツ プレースホルダ 3"/>
          <p:cNvSpPr>
            <a:spLocks noGrp="1"/>
          </p:cNvSpPr>
          <p:nvPr>
            <p:ph sz="half" idx="2"/>
          </p:nvPr>
        </p:nvSpPr>
        <p:spPr>
          <a:xfrm>
            <a:off x="5035555" y="1851379"/>
            <a:ext cx="4705858" cy="46225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685" name="日付プレースホルダ 4"/>
          <p:cNvSpPr>
            <a:spLocks noGrp="1"/>
          </p:cNvSpPr>
          <p:nvPr>
            <p:ph type="dt" sz="half" idx="10"/>
          </p:nvPr>
        </p:nvSpPr>
        <p:spPr>
          <a:xfrm>
            <a:off x="0" y="6647109"/>
            <a:ext cx="2311400" cy="210947"/>
          </a:xfrm>
          <a:prstGeom prst="rect">
            <a:avLst/>
          </a:prstGeom>
        </p:spPr>
        <p:txBody>
          <a:bodyPr/>
          <a:lstStyle>
            <a:lvl1pPr>
              <a:defRPr/>
            </a:lvl1pPr>
          </a:lstStyle>
          <a:p>
            <a:endParaRPr lang="ja-JP" altLang="en-US">
              <a:solidFill>
                <a:prstClr val="black"/>
              </a:solidFill>
            </a:endParaRPr>
          </a:p>
        </p:txBody>
      </p:sp>
      <p:sp>
        <p:nvSpPr>
          <p:cNvPr id="1686" name="フッター プレースホルダ 5"/>
          <p:cNvSpPr>
            <a:spLocks noGrp="1"/>
          </p:cNvSpPr>
          <p:nvPr>
            <p:ph type="ftr" sz="quarter" idx="11"/>
          </p:nvPr>
        </p:nvSpPr>
        <p:spPr>
          <a:xfrm>
            <a:off x="2548151" y="6647109"/>
            <a:ext cx="4901184" cy="210947"/>
          </a:xfrm>
          <a:prstGeom prst="rect">
            <a:avLst/>
          </a:prstGeom>
        </p:spPr>
        <p:txBody>
          <a:bodyPr/>
          <a:lstStyle>
            <a:lvl1pPr>
              <a:defRPr/>
            </a:lvl1pPr>
          </a:lstStyle>
          <a:p>
            <a:endParaRPr lang="ja-JP" altLang="en-US">
              <a:solidFill>
                <a:prstClr val="black"/>
              </a:solidFill>
            </a:endParaRPr>
          </a:p>
        </p:txBody>
      </p:sp>
      <p:sp>
        <p:nvSpPr>
          <p:cNvPr id="1687" name="スライド番号プレースホルダ 6"/>
          <p:cNvSpPr>
            <a:spLocks noGrp="1"/>
          </p:cNvSpPr>
          <p:nvPr>
            <p:ph type="sldNum" sz="quarter" idx="12"/>
          </p:nvPr>
        </p:nvSpPr>
        <p:spPr>
          <a:xfrm>
            <a:off x="7594600" y="6647109"/>
            <a:ext cx="2311400" cy="210947"/>
          </a:xfrm>
          <a:prstGeom prst="rect">
            <a:avLst/>
          </a:prstGeom>
        </p:spPr>
        <p:txBody>
          <a:bodyPr/>
          <a:lstStyle>
            <a:lvl1pPr>
              <a:defRPr/>
            </a:lvl1pPr>
          </a:lstStyle>
          <a:p>
            <a:fld id="{A59B94DB-0C8B-4A59-80AF-4B135CB20D46}" type="slidenum">
              <a:rPr lang="ja-JP" altLang="en-US" smtClean="0">
                <a:solidFill>
                  <a:prstClr val="black"/>
                </a:solidFill>
              </a:rPr>
              <a:pPr/>
              <a:t>‹#›</a:t>
            </a:fld>
            <a:endParaRPr lang="ja-JP" altLang="en-US">
              <a:solidFill>
                <a:prstClr val="black"/>
              </a:solidFill>
            </a:endParaRPr>
          </a:p>
        </p:txBody>
      </p:sp>
      <p:sp>
        <p:nvSpPr>
          <p:cNvPr id="1688" name="コンテンツ プレースホルダ 8"/>
          <p:cNvSpPr>
            <a:spLocks noGrp="1"/>
          </p:cNvSpPr>
          <p:nvPr>
            <p:ph sz="quarter" idx="13"/>
          </p:nvPr>
        </p:nvSpPr>
        <p:spPr>
          <a:xfrm>
            <a:off x="231781" y="682628"/>
            <a:ext cx="9521825" cy="1010706"/>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2077047134"/>
      </p:ext>
    </p:extLst>
  </p:cSld>
  <p:clrMapOvr>
    <a:masterClrMapping/>
  </p:clrMapOvr>
  <p:transition>
    <p:random/>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1690" name="タイトル 1"/>
          <p:cNvSpPr>
            <a:spLocks noGrp="1"/>
          </p:cNvSpPr>
          <p:nvPr>
            <p:ph type="title"/>
          </p:nvPr>
        </p:nvSpPr>
        <p:spPr/>
        <p:txBody>
          <a:bodyPr/>
          <a:lstStyle/>
          <a:p>
            <a:r>
              <a:rPr lang="ja-JP" altLang="en-US"/>
              <a:t>マスタ タイトルの書式設定</a:t>
            </a:r>
          </a:p>
        </p:txBody>
      </p:sp>
      <p:grpSp>
        <p:nvGrpSpPr>
          <p:cNvPr id="1691" name="グループ化 6"/>
          <p:cNvGrpSpPr/>
          <p:nvPr userDrawn="1"/>
        </p:nvGrpSpPr>
        <p:grpSpPr>
          <a:xfrm>
            <a:off x="1763085" y="1499278"/>
            <a:ext cx="6036305" cy="5818154"/>
            <a:chOff x="1763084" y="1355262"/>
            <a:chExt cx="6036305" cy="5818154"/>
          </a:xfrm>
        </p:grpSpPr>
        <p:pic>
          <p:nvPicPr>
            <p:cNvPr id="1692" name="Picture 2" descr="D:\Users\北陸_企画課06\Desktop\野上副大臣\【新幹線入り】主要事業位置図（富山県）.jpg"/>
            <p:cNvPicPr>
              <a:picLocks noChangeAspect="1" noChangeArrowheads="1"/>
            </p:cNvPicPr>
            <p:nvPr userDrawn="1"/>
          </p:nvPicPr>
          <p:blipFill>
            <a:blip r:embed="rId2"/>
            <a:stretch>
              <a:fillRect/>
            </a:stretch>
          </p:blipFill>
          <p:spPr>
            <a:xfrm>
              <a:off x="1856657" y="1355262"/>
              <a:ext cx="5942732" cy="5818154"/>
            </a:xfrm>
            <a:prstGeom prst="rect">
              <a:avLst/>
            </a:prstGeom>
            <a:noFill/>
          </p:spPr>
        </p:pic>
        <p:sp>
          <p:nvSpPr>
            <p:cNvPr id="1693" name="正方形/長方形 8"/>
            <p:cNvSpPr/>
            <p:nvPr userDrawn="1"/>
          </p:nvSpPr>
          <p:spPr>
            <a:xfrm rot="21002268">
              <a:off x="1763084" y="2604912"/>
              <a:ext cx="583106" cy="18836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Tree>
    <p:extLst>
      <p:ext uri="{BB962C8B-B14F-4D97-AF65-F5344CB8AC3E}">
        <p14:creationId xmlns:p14="http://schemas.microsoft.com/office/powerpoint/2010/main" val="421761169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705" name="タイトル 1"/>
          <p:cNvSpPr>
            <a:spLocks noGrp="1"/>
          </p:cNvSpPr>
          <p:nvPr>
            <p:ph type="ctrTitle"/>
          </p:nvPr>
        </p:nvSpPr>
        <p:spPr>
          <a:xfrm>
            <a:off x="743002" y="2130768"/>
            <a:ext cx="8420101" cy="1470025"/>
          </a:xfrm>
        </p:spPr>
        <p:txBody>
          <a:bodyPr/>
          <a:lstStyle/>
          <a:p>
            <a:r>
              <a:rPr lang="ja-JP" altLang="en-US"/>
              <a:t>マスタ タイトルの書式設定</a:t>
            </a:r>
          </a:p>
        </p:txBody>
      </p:sp>
      <p:sp>
        <p:nvSpPr>
          <p:cNvPr id="1706" name="サブタイトル 2"/>
          <p:cNvSpPr>
            <a:spLocks noGrp="1"/>
          </p:cNvSpPr>
          <p:nvPr>
            <p:ph type="subTitle" idx="1"/>
          </p:nvPr>
        </p:nvSpPr>
        <p:spPr>
          <a:xfrm>
            <a:off x="1485990"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06394970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708" name="タイトル 1"/>
          <p:cNvSpPr>
            <a:spLocks noGrp="1"/>
          </p:cNvSpPr>
          <p:nvPr>
            <p:ph type="title"/>
          </p:nvPr>
        </p:nvSpPr>
        <p:spPr/>
        <p:txBody>
          <a:bodyPr/>
          <a:lstStyle/>
          <a:p>
            <a:r>
              <a:rPr lang="ja-JP" altLang="en-US"/>
              <a:t>マスタ タイトルの書式設定</a:t>
            </a:r>
          </a:p>
        </p:txBody>
      </p:sp>
      <p:sp>
        <p:nvSpPr>
          <p:cNvPr id="170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20722971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711" name="タイトル 1"/>
          <p:cNvSpPr>
            <a:spLocks noGrp="1"/>
          </p:cNvSpPr>
          <p:nvPr>
            <p:ph type="title"/>
          </p:nvPr>
        </p:nvSpPr>
        <p:spPr>
          <a:xfrm>
            <a:off x="782694" y="4407243"/>
            <a:ext cx="8420101" cy="1362075"/>
          </a:xfrm>
        </p:spPr>
        <p:txBody>
          <a:bodyPr anchor="t"/>
          <a:lstStyle>
            <a:lvl1pPr algn="l">
              <a:defRPr sz="4000" b="1" cap="all"/>
            </a:lvl1pPr>
          </a:lstStyle>
          <a:p>
            <a:r>
              <a:rPr lang="ja-JP" altLang="en-US"/>
              <a:t>マスタ タイトルの書式設定</a:t>
            </a:r>
          </a:p>
        </p:txBody>
      </p:sp>
      <p:sp>
        <p:nvSpPr>
          <p:cNvPr id="1712" name="テキスト プレースホルダ 2"/>
          <p:cNvSpPr>
            <a:spLocks noGrp="1"/>
          </p:cNvSpPr>
          <p:nvPr>
            <p:ph type="body" idx="1"/>
          </p:nvPr>
        </p:nvSpPr>
        <p:spPr>
          <a:xfrm>
            <a:off x="782694"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407042149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714" name="タイトル 1"/>
          <p:cNvSpPr>
            <a:spLocks noGrp="1"/>
          </p:cNvSpPr>
          <p:nvPr>
            <p:ph type="title"/>
          </p:nvPr>
        </p:nvSpPr>
        <p:spPr/>
        <p:txBody>
          <a:bodyPr/>
          <a:lstStyle/>
          <a:p>
            <a:r>
              <a:rPr lang="ja-JP" altLang="en-US"/>
              <a:t>マスタ タイトルの書式設定</a:t>
            </a:r>
          </a:p>
        </p:txBody>
      </p:sp>
      <p:sp>
        <p:nvSpPr>
          <p:cNvPr id="1715" name="コンテンツ プレースホルダ 2"/>
          <p:cNvSpPr>
            <a:spLocks noGrp="1"/>
          </p:cNvSpPr>
          <p:nvPr>
            <p:ph sz="half" idx="1"/>
          </p:nvPr>
        </p:nvSpPr>
        <p:spPr>
          <a:xfrm>
            <a:off x="495431"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16" name="コンテンツ プレースホルダ 3"/>
          <p:cNvSpPr>
            <a:spLocks noGrp="1"/>
          </p:cNvSpPr>
          <p:nvPr>
            <p:ph sz="half" idx="2"/>
          </p:nvPr>
        </p:nvSpPr>
        <p:spPr>
          <a:xfrm>
            <a:off x="5029329"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822968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103"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
        <p:nvSpPr>
          <p:cNvPr id="1104" name="表プレースホルダ 2"/>
          <p:cNvSpPr>
            <a:spLocks noGrp="1"/>
          </p:cNvSpPr>
          <p:nvPr>
            <p:ph type="tbl" idx="1"/>
          </p:nvPr>
        </p:nvSpPr>
        <p:spPr>
          <a:xfrm>
            <a:off x="495300" y="1600203"/>
            <a:ext cx="8915400" cy="4525963"/>
          </a:xfrm>
        </p:spPr>
        <p:txBody>
          <a:bodyPr/>
          <a:lstStyle/>
          <a:p>
            <a:pPr lvl="0"/>
            <a:endParaRPr lang="ja-JP" altLang="en-US" noProof="0"/>
          </a:p>
        </p:txBody>
      </p:sp>
      <p:sp>
        <p:nvSpPr>
          <p:cNvPr id="110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0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07" name="Rectangle 6"/>
          <p:cNvSpPr>
            <a:spLocks noGrp="1" noChangeArrowheads="1"/>
          </p:cNvSpPr>
          <p:nvPr>
            <p:ph type="sldNum" sz="quarter" idx="12"/>
          </p:nvPr>
        </p:nvSpPr>
        <p:spPr>
          <a:ln/>
        </p:spPr>
        <p:txBody>
          <a:bodyPr/>
          <a:lstStyle>
            <a:lvl1pPr>
              <a:defRPr/>
            </a:lvl1pPr>
          </a:lstStyle>
          <a:p>
            <a:pPr>
              <a:defRPr/>
            </a:pPr>
            <a:fld id="{1402E6AE-82A5-4DCB-9C3B-673420A933DB}" type="slidenum">
              <a:rPr lang="en-US" altLang="ja-JP"/>
              <a:pPr>
                <a:defRPr/>
              </a:pPr>
              <a:t>‹#›</a:t>
            </a:fld>
            <a:endParaRPr lang="en-US" altLang="ja-JP" dirty="0"/>
          </a:p>
        </p:txBody>
      </p:sp>
    </p:spTree>
    <p:extLst>
      <p:ext uri="{BB962C8B-B14F-4D97-AF65-F5344CB8AC3E}">
        <p14:creationId xmlns:p14="http://schemas.microsoft.com/office/powerpoint/2010/main" val="298577741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718" name="タイトル 1"/>
          <p:cNvSpPr>
            <a:spLocks noGrp="1"/>
          </p:cNvSpPr>
          <p:nvPr>
            <p:ph type="title"/>
          </p:nvPr>
        </p:nvSpPr>
        <p:spPr>
          <a:xfrm>
            <a:off x="495313" y="274638"/>
            <a:ext cx="8915400" cy="1143000"/>
          </a:xfrm>
        </p:spPr>
        <p:txBody>
          <a:bodyPr/>
          <a:lstStyle>
            <a:lvl1pPr>
              <a:defRPr/>
            </a:lvl1pPr>
          </a:lstStyle>
          <a:p>
            <a:r>
              <a:rPr lang="ja-JP" altLang="en-US"/>
              <a:t>マスタ タイトルの書式設定</a:t>
            </a:r>
          </a:p>
        </p:txBody>
      </p:sp>
      <p:sp>
        <p:nvSpPr>
          <p:cNvPr id="1719" name="テキスト プレースホルダ 2"/>
          <p:cNvSpPr>
            <a:spLocks noGrp="1"/>
          </p:cNvSpPr>
          <p:nvPr>
            <p:ph type="body" idx="1"/>
          </p:nvPr>
        </p:nvSpPr>
        <p:spPr>
          <a:xfrm>
            <a:off x="495395"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720" name="コンテンツ プレースホルダ 3"/>
          <p:cNvSpPr>
            <a:spLocks noGrp="1"/>
          </p:cNvSpPr>
          <p:nvPr>
            <p:ph sz="half" idx="2"/>
          </p:nvPr>
        </p:nvSpPr>
        <p:spPr>
          <a:xfrm>
            <a:off x="495395"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21" name="テキスト プレースホルダ 4"/>
          <p:cNvSpPr>
            <a:spLocks noGrp="1"/>
          </p:cNvSpPr>
          <p:nvPr>
            <p:ph type="body" sz="quarter" idx="3"/>
          </p:nvPr>
        </p:nvSpPr>
        <p:spPr>
          <a:xfrm>
            <a:off x="5032459"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722" name="コンテンツ プレースホルダ 5"/>
          <p:cNvSpPr>
            <a:spLocks noGrp="1"/>
          </p:cNvSpPr>
          <p:nvPr>
            <p:ph sz="quarter" idx="4"/>
          </p:nvPr>
        </p:nvSpPr>
        <p:spPr>
          <a:xfrm>
            <a:off x="503245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8747365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72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170025041"/>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6271815"/>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727"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1728" name="コンテンツ プレースホルダ 2"/>
          <p:cNvSpPr>
            <a:spLocks noGrp="1"/>
          </p:cNvSpPr>
          <p:nvPr>
            <p:ph idx="1"/>
          </p:nvPr>
        </p:nvSpPr>
        <p:spPr>
          <a:xfrm>
            <a:off x="3873600" y="273059"/>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29"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7667649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731"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1732"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1733"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334416307"/>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735" name="タイトル 1"/>
          <p:cNvSpPr>
            <a:spLocks noGrp="1"/>
          </p:cNvSpPr>
          <p:nvPr>
            <p:ph type="title"/>
          </p:nvPr>
        </p:nvSpPr>
        <p:spPr/>
        <p:txBody>
          <a:bodyPr/>
          <a:lstStyle/>
          <a:p>
            <a:r>
              <a:rPr lang="ja-JP" altLang="en-US"/>
              <a:t>マスタ タイトルの書式設定</a:t>
            </a:r>
          </a:p>
        </p:txBody>
      </p:sp>
      <p:sp>
        <p:nvSpPr>
          <p:cNvPr id="173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00235628"/>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738" name="縦書きタイトル 1"/>
          <p:cNvSpPr>
            <a:spLocks noGrp="1"/>
          </p:cNvSpPr>
          <p:nvPr>
            <p:ph type="title" orient="vert"/>
          </p:nvPr>
        </p:nvSpPr>
        <p:spPr>
          <a:xfrm>
            <a:off x="7058129" y="11"/>
            <a:ext cx="2352675" cy="6126163"/>
          </a:xfrm>
        </p:spPr>
        <p:txBody>
          <a:bodyPr vert="eaVert"/>
          <a:lstStyle/>
          <a:p>
            <a:r>
              <a:rPr lang="ja-JP" altLang="en-US"/>
              <a:t>マスタ タイトルの書式設定</a:t>
            </a:r>
          </a:p>
        </p:txBody>
      </p:sp>
      <p:sp>
        <p:nvSpPr>
          <p:cNvPr id="1739" name="縦書きテキスト プレースホルダ 2"/>
          <p:cNvSpPr>
            <a:spLocks noGrp="1"/>
          </p:cNvSpPr>
          <p:nvPr>
            <p:ph type="body" orient="vert" idx="1"/>
          </p:nvPr>
        </p:nvSpPr>
        <p:spPr>
          <a:xfrm>
            <a:off x="168" y="1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784892865"/>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741" name="コンテンツ プレースホルダ 1"/>
          <p:cNvSpPr>
            <a:spLocks noGrp="1"/>
          </p:cNvSpPr>
          <p:nvPr>
            <p:ph/>
          </p:nvPr>
        </p:nvSpPr>
        <p:spPr>
          <a:xfrm>
            <a:off x="145" y="11"/>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79459805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743" name="タイトル 1"/>
          <p:cNvSpPr>
            <a:spLocks noGrp="1"/>
          </p:cNvSpPr>
          <p:nvPr>
            <p:ph type="title"/>
          </p:nvPr>
        </p:nvSpPr>
        <p:spPr>
          <a:xfrm>
            <a:off x="118" y="0"/>
            <a:ext cx="7605713" cy="476250"/>
          </a:xfrm>
        </p:spPr>
        <p:txBody>
          <a:bodyPr/>
          <a:lstStyle/>
          <a:p>
            <a:r>
              <a:rPr lang="ja-JP" altLang="en-US"/>
              <a:t>マスタ タイトルの書式設定</a:t>
            </a:r>
          </a:p>
        </p:txBody>
      </p:sp>
      <p:sp>
        <p:nvSpPr>
          <p:cNvPr id="1744" name="表プレースホルダ 2"/>
          <p:cNvSpPr>
            <a:spLocks noGrp="1"/>
          </p:cNvSpPr>
          <p:nvPr>
            <p:ph type="tbl" idx="1"/>
          </p:nvPr>
        </p:nvSpPr>
        <p:spPr>
          <a:xfrm>
            <a:off x="495313"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2584929639"/>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p:cSld name="2_2 つのコンテンツ">
    <p:spTree>
      <p:nvGrpSpPr>
        <p:cNvPr id="1" name=""/>
        <p:cNvGrpSpPr/>
        <p:nvPr/>
      </p:nvGrpSpPr>
      <p:grpSpPr>
        <a:xfrm>
          <a:off x="0" y="0"/>
          <a:ext cx="0" cy="0"/>
          <a:chOff x="0" y="0"/>
          <a:chExt cx="0" cy="0"/>
        </a:xfrm>
      </p:grpSpPr>
      <p:sp>
        <p:nvSpPr>
          <p:cNvPr id="1746" name="タイトル 1"/>
          <p:cNvSpPr>
            <a:spLocks noGrp="1"/>
          </p:cNvSpPr>
          <p:nvPr>
            <p:ph type="title"/>
          </p:nvPr>
        </p:nvSpPr>
        <p:spPr/>
        <p:txBody>
          <a:bodyPr/>
          <a:lstStyle/>
          <a:p>
            <a:r>
              <a:rPr lang="ja-JP" altLang="en-US"/>
              <a:t>マスタ タイトルの書式設定</a:t>
            </a:r>
          </a:p>
        </p:txBody>
      </p:sp>
      <p:sp>
        <p:nvSpPr>
          <p:cNvPr id="1747" name="コンテンツ プレースホルダ 2"/>
          <p:cNvSpPr>
            <a:spLocks noGrp="1"/>
          </p:cNvSpPr>
          <p:nvPr>
            <p:ph sz="half" idx="1"/>
          </p:nvPr>
        </p:nvSpPr>
        <p:spPr>
          <a:xfrm>
            <a:off x="219484" y="1840096"/>
            <a:ext cx="4650994" cy="46216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748" name="コンテンツ プレースホルダ 3"/>
          <p:cNvSpPr>
            <a:spLocks noGrp="1"/>
          </p:cNvSpPr>
          <p:nvPr>
            <p:ph sz="half" idx="2"/>
          </p:nvPr>
        </p:nvSpPr>
        <p:spPr>
          <a:xfrm>
            <a:off x="5035555" y="1851379"/>
            <a:ext cx="4705858" cy="46225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749" name="日付プレースホルダ 4"/>
          <p:cNvSpPr>
            <a:spLocks noGrp="1"/>
          </p:cNvSpPr>
          <p:nvPr>
            <p:ph type="dt" sz="half" idx="10"/>
          </p:nvPr>
        </p:nvSpPr>
        <p:spPr>
          <a:xfrm>
            <a:off x="0" y="6647109"/>
            <a:ext cx="2311400" cy="210947"/>
          </a:xfrm>
          <a:prstGeom prst="rect">
            <a:avLst/>
          </a:prstGeom>
        </p:spPr>
        <p:txBody>
          <a:bodyPr/>
          <a:lstStyle>
            <a:lvl1pPr>
              <a:defRPr/>
            </a:lvl1pPr>
          </a:lstStyle>
          <a:p>
            <a:endParaRPr lang="ja-JP" altLang="en-US">
              <a:solidFill>
                <a:prstClr val="black"/>
              </a:solidFill>
            </a:endParaRPr>
          </a:p>
        </p:txBody>
      </p:sp>
      <p:sp>
        <p:nvSpPr>
          <p:cNvPr id="1750" name="フッター プレースホルダ 5"/>
          <p:cNvSpPr>
            <a:spLocks noGrp="1"/>
          </p:cNvSpPr>
          <p:nvPr>
            <p:ph type="ftr" sz="quarter" idx="11"/>
          </p:nvPr>
        </p:nvSpPr>
        <p:spPr>
          <a:xfrm>
            <a:off x="2548151" y="6647109"/>
            <a:ext cx="4901184" cy="210947"/>
          </a:xfrm>
          <a:prstGeom prst="rect">
            <a:avLst/>
          </a:prstGeom>
        </p:spPr>
        <p:txBody>
          <a:bodyPr/>
          <a:lstStyle>
            <a:lvl1pPr>
              <a:defRPr/>
            </a:lvl1pPr>
          </a:lstStyle>
          <a:p>
            <a:endParaRPr lang="ja-JP" altLang="en-US">
              <a:solidFill>
                <a:prstClr val="black"/>
              </a:solidFill>
            </a:endParaRPr>
          </a:p>
        </p:txBody>
      </p:sp>
      <p:sp>
        <p:nvSpPr>
          <p:cNvPr id="1751" name="スライド番号プレースホルダ 6"/>
          <p:cNvSpPr>
            <a:spLocks noGrp="1"/>
          </p:cNvSpPr>
          <p:nvPr>
            <p:ph type="sldNum" sz="quarter" idx="12"/>
          </p:nvPr>
        </p:nvSpPr>
        <p:spPr>
          <a:xfrm>
            <a:off x="7594600" y="6647109"/>
            <a:ext cx="2311400" cy="210947"/>
          </a:xfrm>
          <a:prstGeom prst="rect">
            <a:avLst/>
          </a:prstGeom>
        </p:spPr>
        <p:txBody>
          <a:bodyPr/>
          <a:lstStyle>
            <a:lvl1pPr>
              <a:defRPr/>
            </a:lvl1pPr>
          </a:lstStyle>
          <a:p>
            <a:fld id="{A59B94DB-0C8B-4A59-80AF-4B135CB20D46}" type="slidenum">
              <a:rPr lang="ja-JP" altLang="en-US" smtClean="0">
                <a:solidFill>
                  <a:prstClr val="black"/>
                </a:solidFill>
              </a:rPr>
              <a:pPr/>
              <a:t>‹#›</a:t>
            </a:fld>
            <a:endParaRPr lang="ja-JP" altLang="en-US">
              <a:solidFill>
                <a:prstClr val="black"/>
              </a:solidFill>
            </a:endParaRPr>
          </a:p>
        </p:txBody>
      </p:sp>
      <p:sp>
        <p:nvSpPr>
          <p:cNvPr id="1752" name="コンテンツ プレースホルダ 8"/>
          <p:cNvSpPr>
            <a:spLocks noGrp="1"/>
          </p:cNvSpPr>
          <p:nvPr>
            <p:ph sz="quarter" idx="13"/>
          </p:nvPr>
        </p:nvSpPr>
        <p:spPr>
          <a:xfrm>
            <a:off x="231781" y="682628"/>
            <a:ext cx="9521825" cy="1010706"/>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4242503186"/>
      </p:ext>
    </p:extLst>
  </p:cSld>
  <p:clrMapOvr>
    <a:masterClrMapping/>
  </p:clrMapOvr>
  <p:transition>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白紙">
    <p:spTree>
      <p:nvGrpSpPr>
        <p:cNvPr id="1" name=""/>
        <p:cNvGrpSpPr/>
        <p:nvPr/>
      </p:nvGrpSpPr>
      <p:grpSpPr>
        <a:xfrm>
          <a:off x="0" y="0"/>
          <a:ext cx="0" cy="0"/>
          <a:chOff x="0" y="0"/>
          <a:chExt cx="0" cy="0"/>
        </a:xfrm>
      </p:grpSpPr>
      <p:sp>
        <p:nvSpPr>
          <p:cNvPr id="1109" name="タイトル 1"/>
          <p:cNvSpPr>
            <a:spLocks noGrp="1"/>
          </p:cNvSpPr>
          <p:nvPr>
            <p:ph type="title"/>
          </p:nvPr>
        </p:nvSpPr>
        <p:spPr>
          <a:xfrm>
            <a:off x="0" y="1"/>
            <a:ext cx="8147641" cy="254571"/>
          </a:xfrm>
          <a:prstGeom prst="rect">
            <a:avLst/>
          </a:prstGeom>
        </p:spPr>
        <p:txBody>
          <a:bodyPr/>
          <a:lstStyle/>
          <a:p>
            <a:r>
              <a:rPr lang="ja-JP" altLang="en-US"/>
              <a:t>マスタ タイトルの書式設定</a:t>
            </a:r>
          </a:p>
        </p:txBody>
      </p:sp>
      <p:sp>
        <p:nvSpPr>
          <p:cNvPr id="111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11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112" name="Rectangle 6"/>
          <p:cNvSpPr>
            <a:spLocks noGrp="1" noChangeArrowheads="1"/>
          </p:cNvSpPr>
          <p:nvPr>
            <p:ph type="sldNum" sz="quarter" idx="12"/>
          </p:nvPr>
        </p:nvSpPr>
        <p:spPr>
          <a:ln/>
        </p:spPr>
        <p:txBody>
          <a:bodyPr/>
          <a:lstStyle>
            <a:lvl1pPr>
              <a:defRPr/>
            </a:lvl1pPr>
          </a:lstStyle>
          <a:p>
            <a:pPr>
              <a:defRPr/>
            </a:pPr>
            <a:fld id="{16DC4766-4775-48FA-8931-057281F9B256}" type="slidenum">
              <a:rPr lang="en-US" altLang="ja-JP"/>
              <a:pPr>
                <a:defRPr/>
              </a:pPr>
              <a:t>‹#›</a:t>
            </a:fld>
            <a:endParaRPr lang="en-US" altLang="ja-JP" dirty="0"/>
          </a:p>
        </p:txBody>
      </p:sp>
    </p:spTree>
    <p:extLst>
      <p:ext uri="{BB962C8B-B14F-4D97-AF65-F5344CB8AC3E}">
        <p14:creationId xmlns:p14="http://schemas.microsoft.com/office/powerpoint/2010/main" val="1520247087"/>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1754" name="タイトル 1"/>
          <p:cNvSpPr>
            <a:spLocks noGrp="1"/>
          </p:cNvSpPr>
          <p:nvPr>
            <p:ph type="title"/>
          </p:nvPr>
        </p:nvSpPr>
        <p:spPr/>
        <p:txBody>
          <a:bodyPr/>
          <a:lstStyle/>
          <a:p>
            <a:r>
              <a:rPr lang="ja-JP" altLang="en-US"/>
              <a:t>マスタ タイトルの書式設定</a:t>
            </a:r>
          </a:p>
        </p:txBody>
      </p:sp>
      <p:grpSp>
        <p:nvGrpSpPr>
          <p:cNvPr id="1755" name="グループ化 6"/>
          <p:cNvGrpSpPr/>
          <p:nvPr userDrawn="1"/>
        </p:nvGrpSpPr>
        <p:grpSpPr>
          <a:xfrm>
            <a:off x="1763085" y="1499278"/>
            <a:ext cx="6036305" cy="5818154"/>
            <a:chOff x="1763084" y="1355262"/>
            <a:chExt cx="6036305" cy="5818154"/>
          </a:xfrm>
        </p:grpSpPr>
        <p:pic>
          <p:nvPicPr>
            <p:cNvPr id="1756" name="Picture 2" descr="D:\Users\北陸_企画課06\Desktop\野上副大臣\【新幹線入り】主要事業位置図（富山県）.jpg"/>
            <p:cNvPicPr>
              <a:picLocks noChangeAspect="1" noChangeArrowheads="1"/>
            </p:cNvPicPr>
            <p:nvPr userDrawn="1"/>
          </p:nvPicPr>
          <p:blipFill>
            <a:blip r:embed="rId2"/>
            <a:stretch>
              <a:fillRect/>
            </a:stretch>
          </p:blipFill>
          <p:spPr>
            <a:xfrm>
              <a:off x="1856657" y="1355262"/>
              <a:ext cx="5942732" cy="5818154"/>
            </a:xfrm>
            <a:prstGeom prst="rect">
              <a:avLst/>
            </a:prstGeom>
            <a:noFill/>
          </p:spPr>
        </p:pic>
        <p:sp>
          <p:nvSpPr>
            <p:cNvPr id="1757" name="正方形/長方形 8"/>
            <p:cNvSpPr/>
            <p:nvPr userDrawn="1"/>
          </p:nvSpPr>
          <p:spPr>
            <a:xfrm rot="21002268">
              <a:off x="1763084" y="2604912"/>
              <a:ext cx="583106" cy="18836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Tree>
    <p:extLst>
      <p:ext uri="{BB962C8B-B14F-4D97-AF65-F5344CB8AC3E}">
        <p14:creationId xmlns:p14="http://schemas.microsoft.com/office/powerpoint/2010/main" val="2423560536"/>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769" name="タイトル 1"/>
          <p:cNvSpPr>
            <a:spLocks noGrp="1"/>
          </p:cNvSpPr>
          <p:nvPr>
            <p:ph type="ctrTitle"/>
          </p:nvPr>
        </p:nvSpPr>
        <p:spPr>
          <a:xfrm>
            <a:off x="743002" y="2130768"/>
            <a:ext cx="8420101" cy="1470025"/>
          </a:xfrm>
        </p:spPr>
        <p:txBody>
          <a:bodyPr/>
          <a:lstStyle/>
          <a:p>
            <a:r>
              <a:rPr lang="ja-JP" altLang="en-US"/>
              <a:t>マスタ タイトルの書式設定</a:t>
            </a:r>
          </a:p>
        </p:txBody>
      </p:sp>
      <p:sp>
        <p:nvSpPr>
          <p:cNvPr id="1770" name="サブタイトル 2"/>
          <p:cNvSpPr>
            <a:spLocks noGrp="1"/>
          </p:cNvSpPr>
          <p:nvPr>
            <p:ph type="subTitle" idx="1"/>
          </p:nvPr>
        </p:nvSpPr>
        <p:spPr>
          <a:xfrm>
            <a:off x="1485990"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1404904912"/>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772" name="タイトル 1"/>
          <p:cNvSpPr>
            <a:spLocks noGrp="1"/>
          </p:cNvSpPr>
          <p:nvPr>
            <p:ph type="title"/>
          </p:nvPr>
        </p:nvSpPr>
        <p:spPr/>
        <p:txBody>
          <a:bodyPr/>
          <a:lstStyle/>
          <a:p>
            <a:r>
              <a:rPr lang="ja-JP" altLang="en-US"/>
              <a:t>マスタ タイトルの書式設定</a:t>
            </a:r>
          </a:p>
        </p:txBody>
      </p:sp>
      <p:sp>
        <p:nvSpPr>
          <p:cNvPr id="177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42279697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775" name="タイトル 1"/>
          <p:cNvSpPr>
            <a:spLocks noGrp="1"/>
          </p:cNvSpPr>
          <p:nvPr>
            <p:ph type="title"/>
          </p:nvPr>
        </p:nvSpPr>
        <p:spPr>
          <a:xfrm>
            <a:off x="782694" y="4407243"/>
            <a:ext cx="8420101" cy="1362075"/>
          </a:xfrm>
        </p:spPr>
        <p:txBody>
          <a:bodyPr anchor="t"/>
          <a:lstStyle>
            <a:lvl1pPr algn="l">
              <a:defRPr sz="4000" b="1" cap="all"/>
            </a:lvl1pPr>
          </a:lstStyle>
          <a:p>
            <a:r>
              <a:rPr lang="ja-JP" altLang="en-US"/>
              <a:t>マスタ タイトルの書式設定</a:t>
            </a:r>
          </a:p>
        </p:txBody>
      </p:sp>
      <p:sp>
        <p:nvSpPr>
          <p:cNvPr id="1776" name="テキスト プレースホルダ 2"/>
          <p:cNvSpPr>
            <a:spLocks noGrp="1"/>
          </p:cNvSpPr>
          <p:nvPr>
            <p:ph type="body" idx="1"/>
          </p:nvPr>
        </p:nvSpPr>
        <p:spPr>
          <a:xfrm>
            <a:off x="782694"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1795945543"/>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778" name="タイトル 1"/>
          <p:cNvSpPr>
            <a:spLocks noGrp="1"/>
          </p:cNvSpPr>
          <p:nvPr>
            <p:ph type="title"/>
          </p:nvPr>
        </p:nvSpPr>
        <p:spPr/>
        <p:txBody>
          <a:bodyPr/>
          <a:lstStyle/>
          <a:p>
            <a:r>
              <a:rPr lang="ja-JP" altLang="en-US"/>
              <a:t>マスタ タイトルの書式設定</a:t>
            </a:r>
          </a:p>
        </p:txBody>
      </p:sp>
      <p:sp>
        <p:nvSpPr>
          <p:cNvPr id="1779" name="コンテンツ プレースホルダ 2"/>
          <p:cNvSpPr>
            <a:spLocks noGrp="1"/>
          </p:cNvSpPr>
          <p:nvPr>
            <p:ph sz="half" idx="1"/>
          </p:nvPr>
        </p:nvSpPr>
        <p:spPr>
          <a:xfrm>
            <a:off x="495431"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80" name="コンテンツ プレースホルダ 3"/>
          <p:cNvSpPr>
            <a:spLocks noGrp="1"/>
          </p:cNvSpPr>
          <p:nvPr>
            <p:ph sz="half" idx="2"/>
          </p:nvPr>
        </p:nvSpPr>
        <p:spPr>
          <a:xfrm>
            <a:off x="5029329"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76297975"/>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782" name="タイトル 1"/>
          <p:cNvSpPr>
            <a:spLocks noGrp="1"/>
          </p:cNvSpPr>
          <p:nvPr>
            <p:ph type="title"/>
          </p:nvPr>
        </p:nvSpPr>
        <p:spPr>
          <a:xfrm>
            <a:off x="495313" y="274638"/>
            <a:ext cx="8915400" cy="1143000"/>
          </a:xfrm>
        </p:spPr>
        <p:txBody>
          <a:bodyPr/>
          <a:lstStyle>
            <a:lvl1pPr>
              <a:defRPr/>
            </a:lvl1pPr>
          </a:lstStyle>
          <a:p>
            <a:r>
              <a:rPr lang="ja-JP" altLang="en-US"/>
              <a:t>マスタ タイトルの書式設定</a:t>
            </a:r>
          </a:p>
        </p:txBody>
      </p:sp>
      <p:sp>
        <p:nvSpPr>
          <p:cNvPr id="1783" name="テキスト プレースホルダ 2"/>
          <p:cNvSpPr>
            <a:spLocks noGrp="1"/>
          </p:cNvSpPr>
          <p:nvPr>
            <p:ph type="body" idx="1"/>
          </p:nvPr>
        </p:nvSpPr>
        <p:spPr>
          <a:xfrm>
            <a:off x="495395"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784" name="コンテンツ プレースホルダ 3"/>
          <p:cNvSpPr>
            <a:spLocks noGrp="1"/>
          </p:cNvSpPr>
          <p:nvPr>
            <p:ph sz="half" idx="2"/>
          </p:nvPr>
        </p:nvSpPr>
        <p:spPr>
          <a:xfrm>
            <a:off x="495395"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85" name="テキスト プレースホルダ 4"/>
          <p:cNvSpPr>
            <a:spLocks noGrp="1"/>
          </p:cNvSpPr>
          <p:nvPr>
            <p:ph type="body" sz="quarter" idx="3"/>
          </p:nvPr>
        </p:nvSpPr>
        <p:spPr>
          <a:xfrm>
            <a:off x="5032459"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786" name="コンテンツ プレースホルダ 5"/>
          <p:cNvSpPr>
            <a:spLocks noGrp="1"/>
          </p:cNvSpPr>
          <p:nvPr>
            <p:ph sz="quarter" idx="4"/>
          </p:nvPr>
        </p:nvSpPr>
        <p:spPr>
          <a:xfrm>
            <a:off x="503245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19093973"/>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78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0506593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150737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791"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1792" name="コンテンツ プレースホルダ 2"/>
          <p:cNvSpPr>
            <a:spLocks noGrp="1"/>
          </p:cNvSpPr>
          <p:nvPr>
            <p:ph idx="1"/>
          </p:nvPr>
        </p:nvSpPr>
        <p:spPr>
          <a:xfrm>
            <a:off x="3873600" y="273059"/>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793"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93049769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795"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1796"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1797"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85206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124" name="タイトル 1"/>
          <p:cNvSpPr>
            <a:spLocks noGrp="1"/>
          </p:cNvSpPr>
          <p:nvPr>
            <p:ph type="ctrTitle"/>
          </p:nvPr>
        </p:nvSpPr>
        <p:spPr>
          <a:xfrm>
            <a:off x="742964" y="2130509"/>
            <a:ext cx="8420100" cy="1470025"/>
          </a:xfrm>
        </p:spPr>
        <p:txBody>
          <a:bodyPr/>
          <a:lstStyle/>
          <a:p>
            <a:r>
              <a:rPr lang="ja-JP" altLang="en-US"/>
              <a:t>マスタ タイトルの書式設定</a:t>
            </a:r>
          </a:p>
        </p:txBody>
      </p:sp>
      <p:sp>
        <p:nvSpPr>
          <p:cNvPr id="1125" name="サブタイトル 2"/>
          <p:cNvSpPr>
            <a:spLocks noGrp="1"/>
          </p:cNvSpPr>
          <p:nvPr>
            <p:ph type="subTitle" idx="1"/>
          </p:nvPr>
        </p:nvSpPr>
        <p:spPr>
          <a:xfrm>
            <a:off x="1485926" y="3886200"/>
            <a:ext cx="6934200" cy="1752600"/>
          </a:xfrm>
        </p:spPr>
        <p:txBody>
          <a:bodyPr/>
          <a:lstStyle>
            <a:lvl1pPr marL="0" indent="0" algn="ctr">
              <a:buNone/>
              <a:defRPr/>
            </a:lvl1pPr>
            <a:lvl2pPr marL="457155" indent="0" algn="ctr">
              <a:buNone/>
              <a:defRPr/>
            </a:lvl2pPr>
            <a:lvl3pPr marL="914310" indent="0" algn="ctr">
              <a:buNone/>
              <a:defRPr/>
            </a:lvl3pPr>
            <a:lvl4pPr marL="1371465" indent="0" algn="ctr">
              <a:buNone/>
              <a:defRPr/>
            </a:lvl4pPr>
            <a:lvl5pPr marL="1828621" indent="0" algn="ctr">
              <a:buNone/>
              <a:defRPr/>
            </a:lvl5pPr>
            <a:lvl6pPr marL="2285776" indent="0" algn="ctr">
              <a:buNone/>
              <a:defRPr/>
            </a:lvl6pPr>
            <a:lvl7pPr marL="2742931" indent="0" algn="ctr">
              <a:buNone/>
              <a:defRPr/>
            </a:lvl7pPr>
            <a:lvl8pPr marL="3200086" indent="0" algn="ctr">
              <a:buNone/>
              <a:defRPr/>
            </a:lvl8pPr>
            <a:lvl9pPr marL="3657242"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73857030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799" name="タイトル 1"/>
          <p:cNvSpPr>
            <a:spLocks noGrp="1"/>
          </p:cNvSpPr>
          <p:nvPr>
            <p:ph type="title"/>
          </p:nvPr>
        </p:nvSpPr>
        <p:spPr/>
        <p:txBody>
          <a:bodyPr/>
          <a:lstStyle/>
          <a:p>
            <a:r>
              <a:rPr lang="ja-JP" altLang="en-US"/>
              <a:t>マスタ タイトルの書式設定</a:t>
            </a:r>
          </a:p>
        </p:txBody>
      </p:sp>
      <p:sp>
        <p:nvSpPr>
          <p:cNvPr id="1800"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8214430"/>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802" name="縦書きタイトル 1"/>
          <p:cNvSpPr>
            <a:spLocks noGrp="1"/>
          </p:cNvSpPr>
          <p:nvPr>
            <p:ph type="title" orient="vert"/>
          </p:nvPr>
        </p:nvSpPr>
        <p:spPr>
          <a:xfrm>
            <a:off x="7058129" y="11"/>
            <a:ext cx="2352675" cy="6126163"/>
          </a:xfrm>
        </p:spPr>
        <p:txBody>
          <a:bodyPr vert="eaVert"/>
          <a:lstStyle/>
          <a:p>
            <a:r>
              <a:rPr lang="ja-JP" altLang="en-US"/>
              <a:t>マスタ タイトルの書式設定</a:t>
            </a:r>
          </a:p>
        </p:txBody>
      </p:sp>
      <p:sp>
        <p:nvSpPr>
          <p:cNvPr id="1803" name="縦書きテキスト プレースホルダ 2"/>
          <p:cNvSpPr>
            <a:spLocks noGrp="1"/>
          </p:cNvSpPr>
          <p:nvPr>
            <p:ph type="body" orient="vert" idx="1"/>
          </p:nvPr>
        </p:nvSpPr>
        <p:spPr>
          <a:xfrm>
            <a:off x="168" y="1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9861996"/>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805" name="コンテンツ プレースホルダ 1"/>
          <p:cNvSpPr>
            <a:spLocks noGrp="1"/>
          </p:cNvSpPr>
          <p:nvPr>
            <p:ph/>
          </p:nvPr>
        </p:nvSpPr>
        <p:spPr>
          <a:xfrm>
            <a:off x="145" y="11"/>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9569101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807" name="タイトル 1"/>
          <p:cNvSpPr>
            <a:spLocks noGrp="1"/>
          </p:cNvSpPr>
          <p:nvPr>
            <p:ph type="title"/>
          </p:nvPr>
        </p:nvSpPr>
        <p:spPr>
          <a:xfrm>
            <a:off x="118" y="0"/>
            <a:ext cx="7605713" cy="476250"/>
          </a:xfrm>
        </p:spPr>
        <p:txBody>
          <a:bodyPr/>
          <a:lstStyle/>
          <a:p>
            <a:r>
              <a:rPr lang="ja-JP" altLang="en-US"/>
              <a:t>マスタ タイトルの書式設定</a:t>
            </a:r>
          </a:p>
        </p:txBody>
      </p:sp>
      <p:sp>
        <p:nvSpPr>
          <p:cNvPr id="1808" name="表プレースホルダ 2"/>
          <p:cNvSpPr>
            <a:spLocks noGrp="1"/>
          </p:cNvSpPr>
          <p:nvPr>
            <p:ph type="tbl" idx="1"/>
          </p:nvPr>
        </p:nvSpPr>
        <p:spPr>
          <a:xfrm>
            <a:off x="495313"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943125045"/>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p:cSld name="2_2 つのコンテンツ">
    <p:spTree>
      <p:nvGrpSpPr>
        <p:cNvPr id="1" name=""/>
        <p:cNvGrpSpPr/>
        <p:nvPr/>
      </p:nvGrpSpPr>
      <p:grpSpPr>
        <a:xfrm>
          <a:off x="0" y="0"/>
          <a:ext cx="0" cy="0"/>
          <a:chOff x="0" y="0"/>
          <a:chExt cx="0" cy="0"/>
        </a:xfrm>
      </p:grpSpPr>
      <p:sp>
        <p:nvSpPr>
          <p:cNvPr id="1810" name="タイトル 1"/>
          <p:cNvSpPr>
            <a:spLocks noGrp="1"/>
          </p:cNvSpPr>
          <p:nvPr>
            <p:ph type="title"/>
          </p:nvPr>
        </p:nvSpPr>
        <p:spPr/>
        <p:txBody>
          <a:bodyPr/>
          <a:lstStyle/>
          <a:p>
            <a:r>
              <a:rPr lang="ja-JP" altLang="en-US"/>
              <a:t>マスタ タイトルの書式設定</a:t>
            </a:r>
          </a:p>
        </p:txBody>
      </p:sp>
      <p:sp>
        <p:nvSpPr>
          <p:cNvPr id="1811" name="コンテンツ プレースホルダ 2"/>
          <p:cNvSpPr>
            <a:spLocks noGrp="1"/>
          </p:cNvSpPr>
          <p:nvPr>
            <p:ph sz="half" idx="1"/>
          </p:nvPr>
        </p:nvSpPr>
        <p:spPr>
          <a:xfrm>
            <a:off x="219484" y="1840096"/>
            <a:ext cx="4650994" cy="46216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812" name="コンテンツ プレースホルダ 3"/>
          <p:cNvSpPr>
            <a:spLocks noGrp="1"/>
          </p:cNvSpPr>
          <p:nvPr>
            <p:ph sz="half" idx="2"/>
          </p:nvPr>
        </p:nvSpPr>
        <p:spPr>
          <a:xfrm>
            <a:off x="5035555" y="1851379"/>
            <a:ext cx="4705858" cy="46225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813" name="日付プレースホルダ 4"/>
          <p:cNvSpPr>
            <a:spLocks noGrp="1"/>
          </p:cNvSpPr>
          <p:nvPr>
            <p:ph type="dt" sz="half" idx="10"/>
          </p:nvPr>
        </p:nvSpPr>
        <p:spPr>
          <a:xfrm>
            <a:off x="0" y="6647109"/>
            <a:ext cx="2311400" cy="210947"/>
          </a:xfrm>
          <a:prstGeom prst="rect">
            <a:avLst/>
          </a:prstGeom>
        </p:spPr>
        <p:txBody>
          <a:bodyPr/>
          <a:lstStyle>
            <a:lvl1pPr>
              <a:defRPr/>
            </a:lvl1pPr>
          </a:lstStyle>
          <a:p>
            <a:endParaRPr lang="ja-JP" altLang="en-US">
              <a:solidFill>
                <a:prstClr val="black"/>
              </a:solidFill>
            </a:endParaRPr>
          </a:p>
        </p:txBody>
      </p:sp>
      <p:sp>
        <p:nvSpPr>
          <p:cNvPr id="1814" name="フッター プレースホルダ 5"/>
          <p:cNvSpPr>
            <a:spLocks noGrp="1"/>
          </p:cNvSpPr>
          <p:nvPr>
            <p:ph type="ftr" sz="quarter" idx="11"/>
          </p:nvPr>
        </p:nvSpPr>
        <p:spPr>
          <a:xfrm>
            <a:off x="2548151" y="6647109"/>
            <a:ext cx="4901184" cy="210947"/>
          </a:xfrm>
          <a:prstGeom prst="rect">
            <a:avLst/>
          </a:prstGeom>
        </p:spPr>
        <p:txBody>
          <a:bodyPr/>
          <a:lstStyle>
            <a:lvl1pPr>
              <a:defRPr/>
            </a:lvl1pPr>
          </a:lstStyle>
          <a:p>
            <a:endParaRPr lang="ja-JP" altLang="en-US">
              <a:solidFill>
                <a:prstClr val="black"/>
              </a:solidFill>
            </a:endParaRPr>
          </a:p>
        </p:txBody>
      </p:sp>
      <p:sp>
        <p:nvSpPr>
          <p:cNvPr id="1815" name="スライド番号プレースホルダ 6"/>
          <p:cNvSpPr>
            <a:spLocks noGrp="1"/>
          </p:cNvSpPr>
          <p:nvPr>
            <p:ph type="sldNum" sz="quarter" idx="12"/>
          </p:nvPr>
        </p:nvSpPr>
        <p:spPr>
          <a:xfrm>
            <a:off x="7594600" y="6647109"/>
            <a:ext cx="2311400" cy="210947"/>
          </a:xfrm>
          <a:prstGeom prst="rect">
            <a:avLst/>
          </a:prstGeom>
        </p:spPr>
        <p:txBody>
          <a:bodyPr/>
          <a:lstStyle>
            <a:lvl1pPr>
              <a:defRPr/>
            </a:lvl1pPr>
          </a:lstStyle>
          <a:p>
            <a:fld id="{A59B94DB-0C8B-4A59-80AF-4B135CB20D46}" type="slidenum">
              <a:rPr lang="ja-JP" altLang="en-US" smtClean="0">
                <a:solidFill>
                  <a:prstClr val="black"/>
                </a:solidFill>
              </a:rPr>
              <a:pPr/>
              <a:t>‹#›</a:t>
            </a:fld>
            <a:endParaRPr lang="ja-JP" altLang="en-US">
              <a:solidFill>
                <a:prstClr val="black"/>
              </a:solidFill>
            </a:endParaRPr>
          </a:p>
        </p:txBody>
      </p:sp>
      <p:sp>
        <p:nvSpPr>
          <p:cNvPr id="1816" name="コンテンツ プレースホルダ 8"/>
          <p:cNvSpPr>
            <a:spLocks noGrp="1"/>
          </p:cNvSpPr>
          <p:nvPr>
            <p:ph sz="quarter" idx="13"/>
          </p:nvPr>
        </p:nvSpPr>
        <p:spPr>
          <a:xfrm>
            <a:off x="231781" y="682628"/>
            <a:ext cx="9521825" cy="1010706"/>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268224742"/>
      </p:ext>
    </p:extLst>
  </p:cSld>
  <p:clrMapOvr>
    <a:masterClrMapping/>
  </p:clrMapOvr>
  <p:transition>
    <p:random/>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1818" name="タイトル 1"/>
          <p:cNvSpPr>
            <a:spLocks noGrp="1"/>
          </p:cNvSpPr>
          <p:nvPr>
            <p:ph type="title"/>
          </p:nvPr>
        </p:nvSpPr>
        <p:spPr/>
        <p:txBody>
          <a:bodyPr/>
          <a:lstStyle/>
          <a:p>
            <a:r>
              <a:rPr lang="ja-JP" altLang="en-US"/>
              <a:t>マスタ タイトルの書式設定</a:t>
            </a:r>
          </a:p>
        </p:txBody>
      </p:sp>
      <p:grpSp>
        <p:nvGrpSpPr>
          <p:cNvPr id="1819" name="グループ化 6"/>
          <p:cNvGrpSpPr/>
          <p:nvPr userDrawn="1"/>
        </p:nvGrpSpPr>
        <p:grpSpPr>
          <a:xfrm>
            <a:off x="1763085" y="1499278"/>
            <a:ext cx="6036305" cy="5818154"/>
            <a:chOff x="1763084" y="1355262"/>
            <a:chExt cx="6036305" cy="5818154"/>
          </a:xfrm>
        </p:grpSpPr>
        <p:pic>
          <p:nvPicPr>
            <p:cNvPr id="1820" name="Picture 2" descr="D:\Users\北陸_企画課06\Desktop\野上副大臣\【新幹線入り】主要事業位置図（富山県）.jpg"/>
            <p:cNvPicPr>
              <a:picLocks noChangeAspect="1" noChangeArrowheads="1"/>
            </p:cNvPicPr>
            <p:nvPr userDrawn="1"/>
          </p:nvPicPr>
          <p:blipFill>
            <a:blip r:embed="rId2"/>
            <a:stretch>
              <a:fillRect/>
            </a:stretch>
          </p:blipFill>
          <p:spPr>
            <a:xfrm>
              <a:off x="1856657" y="1355262"/>
              <a:ext cx="5942732" cy="5818154"/>
            </a:xfrm>
            <a:prstGeom prst="rect">
              <a:avLst/>
            </a:prstGeom>
            <a:noFill/>
          </p:spPr>
        </p:pic>
        <p:sp>
          <p:nvSpPr>
            <p:cNvPr id="1821" name="正方形/長方形 8"/>
            <p:cNvSpPr/>
            <p:nvPr userDrawn="1"/>
          </p:nvSpPr>
          <p:spPr>
            <a:xfrm rot="21002268">
              <a:off x="1763084" y="2604912"/>
              <a:ext cx="583106" cy="18836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Tree>
    <p:extLst>
      <p:ext uri="{BB962C8B-B14F-4D97-AF65-F5344CB8AC3E}">
        <p14:creationId xmlns:p14="http://schemas.microsoft.com/office/powerpoint/2010/main" val="87819843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833" name="タイトル 1"/>
          <p:cNvSpPr>
            <a:spLocks noGrp="1"/>
          </p:cNvSpPr>
          <p:nvPr>
            <p:ph type="ctrTitle"/>
          </p:nvPr>
        </p:nvSpPr>
        <p:spPr>
          <a:xfrm>
            <a:off x="743002" y="2130768"/>
            <a:ext cx="8420101" cy="1470025"/>
          </a:xfrm>
        </p:spPr>
        <p:txBody>
          <a:bodyPr/>
          <a:lstStyle/>
          <a:p>
            <a:r>
              <a:rPr lang="ja-JP" altLang="en-US"/>
              <a:t>マスタ タイトルの書式設定</a:t>
            </a:r>
          </a:p>
        </p:txBody>
      </p:sp>
      <p:sp>
        <p:nvSpPr>
          <p:cNvPr id="1834" name="サブタイトル 2"/>
          <p:cNvSpPr>
            <a:spLocks noGrp="1"/>
          </p:cNvSpPr>
          <p:nvPr>
            <p:ph type="subTitle" idx="1"/>
          </p:nvPr>
        </p:nvSpPr>
        <p:spPr>
          <a:xfrm>
            <a:off x="1485990"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06011784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836" name="タイトル 1"/>
          <p:cNvSpPr>
            <a:spLocks noGrp="1"/>
          </p:cNvSpPr>
          <p:nvPr>
            <p:ph type="title"/>
          </p:nvPr>
        </p:nvSpPr>
        <p:spPr/>
        <p:txBody>
          <a:bodyPr/>
          <a:lstStyle/>
          <a:p>
            <a:r>
              <a:rPr lang="ja-JP" altLang="en-US"/>
              <a:t>マスタ タイトルの書式設定</a:t>
            </a:r>
          </a:p>
        </p:txBody>
      </p:sp>
      <p:sp>
        <p:nvSpPr>
          <p:cNvPr id="1837"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9935367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839" name="タイトル 1"/>
          <p:cNvSpPr>
            <a:spLocks noGrp="1"/>
          </p:cNvSpPr>
          <p:nvPr>
            <p:ph type="title"/>
          </p:nvPr>
        </p:nvSpPr>
        <p:spPr>
          <a:xfrm>
            <a:off x="782694" y="4407243"/>
            <a:ext cx="8420101" cy="1362075"/>
          </a:xfrm>
        </p:spPr>
        <p:txBody>
          <a:bodyPr anchor="t"/>
          <a:lstStyle>
            <a:lvl1pPr algn="l">
              <a:defRPr sz="4000" b="1" cap="all"/>
            </a:lvl1pPr>
          </a:lstStyle>
          <a:p>
            <a:r>
              <a:rPr lang="ja-JP" altLang="en-US"/>
              <a:t>マスタ タイトルの書式設定</a:t>
            </a:r>
          </a:p>
        </p:txBody>
      </p:sp>
      <p:sp>
        <p:nvSpPr>
          <p:cNvPr id="1840" name="テキスト プレースホルダ 2"/>
          <p:cNvSpPr>
            <a:spLocks noGrp="1"/>
          </p:cNvSpPr>
          <p:nvPr>
            <p:ph type="body" idx="1"/>
          </p:nvPr>
        </p:nvSpPr>
        <p:spPr>
          <a:xfrm>
            <a:off x="782694"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635719772"/>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842" name="タイトル 1"/>
          <p:cNvSpPr>
            <a:spLocks noGrp="1"/>
          </p:cNvSpPr>
          <p:nvPr>
            <p:ph type="title"/>
          </p:nvPr>
        </p:nvSpPr>
        <p:spPr/>
        <p:txBody>
          <a:bodyPr/>
          <a:lstStyle/>
          <a:p>
            <a:r>
              <a:rPr lang="ja-JP" altLang="en-US"/>
              <a:t>マスタ タイトルの書式設定</a:t>
            </a:r>
          </a:p>
        </p:txBody>
      </p:sp>
      <p:sp>
        <p:nvSpPr>
          <p:cNvPr id="1843" name="コンテンツ プレースホルダ 2"/>
          <p:cNvSpPr>
            <a:spLocks noGrp="1"/>
          </p:cNvSpPr>
          <p:nvPr>
            <p:ph sz="half" idx="1"/>
          </p:nvPr>
        </p:nvSpPr>
        <p:spPr>
          <a:xfrm>
            <a:off x="495431"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844" name="コンテンツ プレースホルダ 3"/>
          <p:cNvSpPr>
            <a:spLocks noGrp="1"/>
          </p:cNvSpPr>
          <p:nvPr>
            <p:ph sz="half" idx="2"/>
          </p:nvPr>
        </p:nvSpPr>
        <p:spPr>
          <a:xfrm>
            <a:off x="5029329"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0345029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7" name="タイトル 1"/>
          <p:cNvSpPr>
            <a:spLocks noGrp="1"/>
          </p:cNvSpPr>
          <p:nvPr>
            <p:ph type="title"/>
          </p:nvPr>
        </p:nvSpPr>
        <p:spPr/>
        <p:txBody>
          <a:bodyPr/>
          <a:lstStyle/>
          <a:p>
            <a:r>
              <a:rPr lang="ja-JP" altLang="en-US"/>
              <a:t>マスタ タイトルの書式設定</a:t>
            </a:r>
          </a:p>
        </p:txBody>
      </p:sp>
      <p:sp>
        <p:nvSpPr>
          <p:cNvPr id="11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17279451"/>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846" name="タイトル 1"/>
          <p:cNvSpPr>
            <a:spLocks noGrp="1"/>
          </p:cNvSpPr>
          <p:nvPr>
            <p:ph type="title"/>
          </p:nvPr>
        </p:nvSpPr>
        <p:spPr>
          <a:xfrm>
            <a:off x="495313" y="274638"/>
            <a:ext cx="8915400" cy="1143000"/>
          </a:xfrm>
        </p:spPr>
        <p:txBody>
          <a:bodyPr/>
          <a:lstStyle>
            <a:lvl1pPr>
              <a:defRPr/>
            </a:lvl1pPr>
          </a:lstStyle>
          <a:p>
            <a:r>
              <a:rPr lang="ja-JP" altLang="en-US"/>
              <a:t>マスタ タイトルの書式設定</a:t>
            </a:r>
          </a:p>
        </p:txBody>
      </p:sp>
      <p:sp>
        <p:nvSpPr>
          <p:cNvPr id="1847" name="テキスト プレースホルダ 2"/>
          <p:cNvSpPr>
            <a:spLocks noGrp="1"/>
          </p:cNvSpPr>
          <p:nvPr>
            <p:ph type="body" idx="1"/>
          </p:nvPr>
        </p:nvSpPr>
        <p:spPr>
          <a:xfrm>
            <a:off x="495395"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848" name="コンテンツ プレースホルダ 3"/>
          <p:cNvSpPr>
            <a:spLocks noGrp="1"/>
          </p:cNvSpPr>
          <p:nvPr>
            <p:ph sz="half" idx="2"/>
          </p:nvPr>
        </p:nvSpPr>
        <p:spPr>
          <a:xfrm>
            <a:off x="495395"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849" name="テキスト プレースホルダ 4"/>
          <p:cNvSpPr>
            <a:spLocks noGrp="1"/>
          </p:cNvSpPr>
          <p:nvPr>
            <p:ph type="body" sz="quarter" idx="3"/>
          </p:nvPr>
        </p:nvSpPr>
        <p:spPr>
          <a:xfrm>
            <a:off x="5032459"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850" name="コンテンツ プレースホルダ 5"/>
          <p:cNvSpPr>
            <a:spLocks noGrp="1"/>
          </p:cNvSpPr>
          <p:nvPr>
            <p:ph sz="quarter" idx="4"/>
          </p:nvPr>
        </p:nvSpPr>
        <p:spPr>
          <a:xfrm>
            <a:off x="503245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185008695"/>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85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601101418"/>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709386464"/>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855"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1856" name="コンテンツ プレースホルダ 2"/>
          <p:cNvSpPr>
            <a:spLocks noGrp="1"/>
          </p:cNvSpPr>
          <p:nvPr>
            <p:ph idx="1"/>
          </p:nvPr>
        </p:nvSpPr>
        <p:spPr>
          <a:xfrm>
            <a:off x="3873600" y="273059"/>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857"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243084194"/>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859"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1860"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1861"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561843378"/>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863" name="タイトル 1"/>
          <p:cNvSpPr>
            <a:spLocks noGrp="1"/>
          </p:cNvSpPr>
          <p:nvPr>
            <p:ph type="title"/>
          </p:nvPr>
        </p:nvSpPr>
        <p:spPr/>
        <p:txBody>
          <a:bodyPr/>
          <a:lstStyle/>
          <a:p>
            <a:r>
              <a:rPr lang="ja-JP" altLang="en-US"/>
              <a:t>マスタ タイトルの書式設定</a:t>
            </a:r>
          </a:p>
        </p:txBody>
      </p:sp>
      <p:sp>
        <p:nvSpPr>
          <p:cNvPr id="186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86476201"/>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866" name="縦書きタイトル 1"/>
          <p:cNvSpPr>
            <a:spLocks noGrp="1"/>
          </p:cNvSpPr>
          <p:nvPr>
            <p:ph type="title" orient="vert"/>
          </p:nvPr>
        </p:nvSpPr>
        <p:spPr>
          <a:xfrm>
            <a:off x="7058129" y="11"/>
            <a:ext cx="2352675" cy="6126163"/>
          </a:xfrm>
        </p:spPr>
        <p:txBody>
          <a:bodyPr vert="eaVert"/>
          <a:lstStyle/>
          <a:p>
            <a:r>
              <a:rPr lang="ja-JP" altLang="en-US"/>
              <a:t>マスタ タイトルの書式設定</a:t>
            </a:r>
          </a:p>
        </p:txBody>
      </p:sp>
      <p:sp>
        <p:nvSpPr>
          <p:cNvPr id="1867" name="縦書きテキスト プレースホルダ 2"/>
          <p:cNvSpPr>
            <a:spLocks noGrp="1"/>
          </p:cNvSpPr>
          <p:nvPr>
            <p:ph type="body" orient="vert" idx="1"/>
          </p:nvPr>
        </p:nvSpPr>
        <p:spPr>
          <a:xfrm>
            <a:off x="168" y="1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541262844"/>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869" name="コンテンツ プレースホルダ 1"/>
          <p:cNvSpPr>
            <a:spLocks noGrp="1"/>
          </p:cNvSpPr>
          <p:nvPr>
            <p:ph/>
          </p:nvPr>
        </p:nvSpPr>
        <p:spPr>
          <a:xfrm>
            <a:off x="145" y="11"/>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536875592"/>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871" name="タイトル 1"/>
          <p:cNvSpPr>
            <a:spLocks noGrp="1"/>
          </p:cNvSpPr>
          <p:nvPr>
            <p:ph type="title"/>
          </p:nvPr>
        </p:nvSpPr>
        <p:spPr>
          <a:xfrm>
            <a:off x="118" y="0"/>
            <a:ext cx="7605713" cy="476250"/>
          </a:xfrm>
        </p:spPr>
        <p:txBody>
          <a:bodyPr/>
          <a:lstStyle/>
          <a:p>
            <a:r>
              <a:rPr lang="ja-JP" altLang="en-US"/>
              <a:t>マスタ タイトルの書式設定</a:t>
            </a:r>
          </a:p>
        </p:txBody>
      </p:sp>
      <p:sp>
        <p:nvSpPr>
          <p:cNvPr id="1872" name="表プレースホルダ 2"/>
          <p:cNvSpPr>
            <a:spLocks noGrp="1"/>
          </p:cNvSpPr>
          <p:nvPr>
            <p:ph type="tbl" idx="1"/>
          </p:nvPr>
        </p:nvSpPr>
        <p:spPr>
          <a:xfrm>
            <a:off x="495313"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157413232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p:cSld name="2_2 つのコンテンツ">
    <p:spTree>
      <p:nvGrpSpPr>
        <p:cNvPr id="1" name=""/>
        <p:cNvGrpSpPr/>
        <p:nvPr/>
      </p:nvGrpSpPr>
      <p:grpSpPr>
        <a:xfrm>
          <a:off x="0" y="0"/>
          <a:ext cx="0" cy="0"/>
          <a:chOff x="0" y="0"/>
          <a:chExt cx="0" cy="0"/>
        </a:xfrm>
      </p:grpSpPr>
      <p:sp>
        <p:nvSpPr>
          <p:cNvPr id="1874" name="タイトル 1"/>
          <p:cNvSpPr>
            <a:spLocks noGrp="1"/>
          </p:cNvSpPr>
          <p:nvPr>
            <p:ph type="title"/>
          </p:nvPr>
        </p:nvSpPr>
        <p:spPr/>
        <p:txBody>
          <a:bodyPr/>
          <a:lstStyle/>
          <a:p>
            <a:r>
              <a:rPr lang="ja-JP" altLang="en-US"/>
              <a:t>マスタ タイトルの書式設定</a:t>
            </a:r>
          </a:p>
        </p:txBody>
      </p:sp>
      <p:sp>
        <p:nvSpPr>
          <p:cNvPr id="1875" name="コンテンツ プレースホルダ 2"/>
          <p:cNvSpPr>
            <a:spLocks noGrp="1"/>
          </p:cNvSpPr>
          <p:nvPr>
            <p:ph sz="half" idx="1"/>
          </p:nvPr>
        </p:nvSpPr>
        <p:spPr>
          <a:xfrm>
            <a:off x="219484" y="1840096"/>
            <a:ext cx="4650994" cy="46216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876" name="コンテンツ プレースホルダ 3"/>
          <p:cNvSpPr>
            <a:spLocks noGrp="1"/>
          </p:cNvSpPr>
          <p:nvPr>
            <p:ph sz="half" idx="2"/>
          </p:nvPr>
        </p:nvSpPr>
        <p:spPr>
          <a:xfrm>
            <a:off x="5035555" y="1851379"/>
            <a:ext cx="4705858" cy="46225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1877" name="日付プレースホルダ 4"/>
          <p:cNvSpPr>
            <a:spLocks noGrp="1"/>
          </p:cNvSpPr>
          <p:nvPr>
            <p:ph type="dt" sz="half" idx="10"/>
          </p:nvPr>
        </p:nvSpPr>
        <p:spPr>
          <a:xfrm>
            <a:off x="0" y="6647109"/>
            <a:ext cx="2311400" cy="210947"/>
          </a:xfrm>
          <a:prstGeom prst="rect">
            <a:avLst/>
          </a:prstGeom>
        </p:spPr>
        <p:txBody>
          <a:bodyPr/>
          <a:lstStyle>
            <a:lvl1pPr>
              <a:defRPr/>
            </a:lvl1pPr>
          </a:lstStyle>
          <a:p>
            <a:endParaRPr lang="ja-JP" altLang="en-US">
              <a:solidFill>
                <a:prstClr val="black"/>
              </a:solidFill>
            </a:endParaRPr>
          </a:p>
        </p:txBody>
      </p:sp>
      <p:sp>
        <p:nvSpPr>
          <p:cNvPr id="1878" name="フッター プレースホルダ 5"/>
          <p:cNvSpPr>
            <a:spLocks noGrp="1"/>
          </p:cNvSpPr>
          <p:nvPr>
            <p:ph type="ftr" sz="quarter" idx="11"/>
          </p:nvPr>
        </p:nvSpPr>
        <p:spPr>
          <a:xfrm>
            <a:off x="2548151" y="6647109"/>
            <a:ext cx="4901184" cy="210947"/>
          </a:xfrm>
          <a:prstGeom prst="rect">
            <a:avLst/>
          </a:prstGeom>
        </p:spPr>
        <p:txBody>
          <a:bodyPr/>
          <a:lstStyle>
            <a:lvl1pPr>
              <a:defRPr/>
            </a:lvl1pPr>
          </a:lstStyle>
          <a:p>
            <a:endParaRPr lang="ja-JP" altLang="en-US">
              <a:solidFill>
                <a:prstClr val="black"/>
              </a:solidFill>
            </a:endParaRPr>
          </a:p>
        </p:txBody>
      </p:sp>
      <p:sp>
        <p:nvSpPr>
          <p:cNvPr id="1879" name="スライド番号プレースホルダ 6"/>
          <p:cNvSpPr>
            <a:spLocks noGrp="1"/>
          </p:cNvSpPr>
          <p:nvPr>
            <p:ph type="sldNum" sz="quarter" idx="12"/>
          </p:nvPr>
        </p:nvSpPr>
        <p:spPr>
          <a:xfrm>
            <a:off x="7594600" y="6647109"/>
            <a:ext cx="2311400" cy="210947"/>
          </a:xfrm>
          <a:prstGeom prst="rect">
            <a:avLst/>
          </a:prstGeom>
        </p:spPr>
        <p:txBody>
          <a:bodyPr/>
          <a:lstStyle>
            <a:lvl1pPr>
              <a:defRPr/>
            </a:lvl1pPr>
          </a:lstStyle>
          <a:p>
            <a:fld id="{A59B94DB-0C8B-4A59-80AF-4B135CB20D46}" type="slidenum">
              <a:rPr lang="ja-JP" altLang="en-US" smtClean="0">
                <a:solidFill>
                  <a:prstClr val="black"/>
                </a:solidFill>
              </a:rPr>
              <a:pPr/>
              <a:t>‹#›</a:t>
            </a:fld>
            <a:endParaRPr lang="ja-JP" altLang="en-US">
              <a:solidFill>
                <a:prstClr val="black"/>
              </a:solidFill>
            </a:endParaRPr>
          </a:p>
        </p:txBody>
      </p:sp>
      <p:sp>
        <p:nvSpPr>
          <p:cNvPr id="1880" name="コンテンツ プレースホルダ 8"/>
          <p:cNvSpPr>
            <a:spLocks noGrp="1"/>
          </p:cNvSpPr>
          <p:nvPr>
            <p:ph sz="quarter" idx="13"/>
          </p:nvPr>
        </p:nvSpPr>
        <p:spPr>
          <a:xfrm>
            <a:off x="231781" y="682628"/>
            <a:ext cx="9521825" cy="1010706"/>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1619323556"/>
      </p:ext>
    </p:extLst>
  </p:cSld>
  <p:clrMapOvr>
    <a:masterClrMapping/>
  </p:clrMapOvr>
  <p:transition>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0" name="タイトル 1"/>
          <p:cNvSpPr>
            <a:spLocks noGrp="1"/>
          </p:cNvSpPr>
          <p:nvPr>
            <p:ph type="title"/>
          </p:nvPr>
        </p:nvSpPr>
        <p:spPr>
          <a:xfrm>
            <a:off x="782657" y="4406984"/>
            <a:ext cx="8420100" cy="1362075"/>
          </a:xfrm>
        </p:spPr>
        <p:txBody>
          <a:bodyPr anchor="t"/>
          <a:lstStyle>
            <a:lvl1pPr algn="l">
              <a:defRPr sz="4000" b="1" cap="all"/>
            </a:lvl1pPr>
          </a:lstStyle>
          <a:p>
            <a:r>
              <a:rPr lang="ja-JP" altLang="en-US"/>
              <a:t>マスタ タイトルの書式設定</a:t>
            </a:r>
          </a:p>
        </p:txBody>
      </p:sp>
      <p:sp>
        <p:nvSpPr>
          <p:cNvPr id="1131" name="テキスト プレースホルダ 2"/>
          <p:cNvSpPr>
            <a:spLocks noGrp="1"/>
          </p:cNvSpPr>
          <p:nvPr>
            <p:ph type="body" idx="1"/>
          </p:nvPr>
        </p:nvSpPr>
        <p:spPr>
          <a:xfrm>
            <a:off x="782657" y="2906722"/>
            <a:ext cx="8420100" cy="1500187"/>
          </a:xfrm>
        </p:spPr>
        <p:txBody>
          <a:bodyPr anchor="b"/>
          <a:lstStyle>
            <a:lvl1pPr marL="0" indent="0">
              <a:buNone/>
              <a:defRPr sz="2000"/>
            </a:lvl1pPr>
            <a:lvl2pPr marL="457155" indent="0">
              <a:buNone/>
              <a:defRPr sz="1800"/>
            </a:lvl2pPr>
            <a:lvl3pPr marL="914310" indent="0">
              <a:buNone/>
              <a:defRPr sz="1600"/>
            </a:lvl3pPr>
            <a:lvl4pPr marL="1371465" indent="0">
              <a:buNone/>
              <a:defRPr sz="1400"/>
            </a:lvl4pPr>
            <a:lvl5pPr marL="1828621" indent="0">
              <a:buNone/>
              <a:defRPr sz="1400"/>
            </a:lvl5pPr>
            <a:lvl6pPr marL="2285776" indent="0">
              <a:buNone/>
              <a:defRPr sz="1400"/>
            </a:lvl6pPr>
            <a:lvl7pPr marL="2742931" indent="0">
              <a:buNone/>
              <a:defRPr sz="1400"/>
            </a:lvl7pPr>
            <a:lvl8pPr marL="3200086" indent="0">
              <a:buNone/>
              <a:defRPr sz="1400"/>
            </a:lvl8pPr>
            <a:lvl9pPr marL="3657242"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1997234351"/>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1882" name="タイトル 1"/>
          <p:cNvSpPr>
            <a:spLocks noGrp="1"/>
          </p:cNvSpPr>
          <p:nvPr>
            <p:ph type="title"/>
          </p:nvPr>
        </p:nvSpPr>
        <p:spPr/>
        <p:txBody>
          <a:bodyPr/>
          <a:lstStyle/>
          <a:p>
            <a:r>
              <a:rPr lang="ja-JP" altLang="en-US"/>
              <a:t>マスタ タイトルの書式設定</a:t>
            </a:r>
          </a:p>
        </p:txBody>
      </p:sp>
      <p:grpSp>
        <p:nvGrpSpPr>
          <p:cNvPr id="1883" name="グループ化 6"/>
          <p:cNvGrpSpPr/>
          <p:nvPr userDrawn="1"/>
        </p:nvGrpSpPr>
        <p:grpSpPr>
          <a:xfrm>
            <a:off x="1763085" y="1499278"/>
            <a:ext cx="6036305" cy="5818154"/>
            <a:chOff x="1763084" y="1355262"/>
            <a:chExt cx="6036305" cy="5818154"/>
          </a:xfrm>
        </p:grpSpPr>
        <p:pic>
          <p:nvPicPr>
            <p:cNvPr id="1884" name="Picture 2" descr="D:\Users\北陸_企画課06\Desktop\野上副大臣\【新幹線入り】主要事業位置図（富山県）.jpg"/>
            <p:cNvPicPr>
              <a:picLocks noChangeAspect="1" noChangeArrowheads="1"/>
            </p:cNvPicPr>
            <p:nvPr userDrawn="1"/>
          </p:nvPicPr>
          <p:blipFill>
            <a:blip r:embed="rId2"/>
            <a:stretch>
              <a:fillRect/>
            </a:stretch>
          </p:blipFill>
          <p:spPr>
            <a:xfrm>
              <a:off x="1856657" y="1355262"/>
              <a:ext cx="5942732" cy="5818154"/>
            </a:xfrm>
            <a:prstGeom prst="rect">
              <a:avLst/>
            </a:prstGeom>
            <a:noFill/>
          </p:spPr>
        </p:pic>
        <p:sp>
          <p:nvSpPr>
            <p:cNvPr id="1885" name="正方形/長方形 8"/>
            <p:cNvSpPr/>
            <p:nvPr userDrawn="1"/>
          </p:nvSpPr>
          <p:spPr>
            <a:xfrm rot="21002268">
              <a:off x="1763084" y="2604912"/>
              <a:ext cx="583106" cy="18836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Tree>
    <p:extLst>
      <p:ext uri="{BB962C8B-B14F-4D97-AF65-F5344CB8AC3E}">
        <p14:creationId xmlns:p14="http://schemas.microsoft.com/office/powerpoint/2010/main" val="1684914481"/>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userDrawn="1">
  <p:cSld name="国交省なし">
    <p:spTree>
      <p:nvGrpSpPr>
        <p:cNvPr id="1" name=""/>
        <p:cNvGrpSpPr/>
        <p:nvPr/>
      </p:nvGrpSpPr>
      <p:grpSpPr>
        <a:xfrm>
          <a:off x="0" y="0"/>
          <a:ext cx="0" cy="0"/>
          <a:chOff x="0" y="0"/>
          <a:chExt cx="0" cy="0"/>
        </a:xfrm>
      </p:grpSpPr>
      <p:sp>
        <p:nvSpPr>
          <p:cNvPr id="1887" name="Rectangle 4"/>
          <p:cNvSpPr>
            <a:spLocks noGrp="1" noChangeArrowheads="1"/>
          </p:cNvSpPr>
          <p:nvPr>
            <p:ph type="dt" sz="half" idx="10"/>
          </p:nvPr>
        </p:nvSpPr>
        <p:spPr>
          <a:xfrm>
            <a:off x="495300" y="6245225"/>
            <a:ext cx="2311400" cy="476250"/>
          </a:xfrm>
          <a:prstGeom prst="rect">
            <a:avLst/>
          </a:prstGeom>
          <a:ln/>
        </p:spPr>
        <p:txBody>
          <a:bodyPr/>
          <a:lstStyle>
            <a:lvl1pPr>
              <a:defRPr/>
            </a:lvl1pPr>
          </a:lstStyle>
          <a:p>
            <a:pPr>
              <a:defRPr/>
            </a:pPr>
            <a:endParaRPr lang="en-US" altLang="ja-JP">
              <a:solidFill>
                <a:prstClr val="black"/>
              </a:solidFill>
            </a:endParaRPr>
          </a:p>
        </p:txBody>
      </p:sp>
      <p:sp>
        <p:nvSpPr>
          <p:cNvPr id="1888" name="Rectangle 5"/>
          <p:cNvSpPr>
            <a:spLocks noGrp="1" noChangeArrowheads="1"/>
          </p:cNvSpPr>
          <p:nvPr>
            <p:ph type="ftr" sz="quarter" idx="11"/>
          </p:nvPr>
        </p:nvSpPr>
        <p:spPr>
          <a:xfrm>
            <a:off x="3384550" y="6245225"/>
            <a:ext cx="3136900" cy="476250"/>
          </a:xfrm>
          <a:prstGeom prst="rect">
            <a:avLst/>
          </a:prstGeom>
          <a:ln/>
        </p:spPr>
        <p:txBody>
          <a:bodyPr/>
          <a:lstStyle>
            <a:lvl1pPr>
              <a:defRPr/>
            </a:lvl1pPr>
          </a:lstStyle>
          <a:p>
            <a:pPr>
              <a:defRPr/>
            </a:pPr>
            <a:endParaRPr lang="en-US" altLang="ja-JP">
              <a:solidFill>
                <a:prstClr val="black"/>
              </a:solidFill>
            </a:endParaRPr>
          </a:p>
        </p:txBody>
      </p:sp>
      <p:sp>
        <p:nvSpPr>
          <p:cNvPr id="1889" name="Rectangle 6"/>
          <p:cNvSpPr>
            <a:spLocks noGrp="1" noChangeArrowheads="1"/>
          </p:cNvSpPr>
          <p:nvPr>
            <p:ph type="sldNum" sz="quarter" idx="12"/>
          </p:nvPr>
        </p:nvSpPr>
        <p:spPr>
          <a:xfrm>
            <a:off x="7594600" y="6501978"/>
            <a:ext cx="2311400" cy="326199"/>
          </a:xfrm>
          <a:prstGeom prst="rect">
            <a:avLst/>
          </a:prstGeom>
        </p:spPr>
        <p:txBody>
          <a:bodyPr/>
          <a:lstStyle>
            <a:lvl1pPr>
              <a:defRPr sz="1800"/>
            </a:lvl1pPr>
          </a:lstStyle>
          <a:p>
            <a:pPr>
              <a:defRPr/>
            </a:pPr>
            <a:fld id="{35C1E978-A3B9-4673-8199-379729392307}" type="slidenum">
              <a:rPr lang="en-US" altLang="ja-JP" smtClean="0">
                <a:solidFill>
                  <a:prstClr val="black"/>
                </a:solidFill>
              </a:rPr>
              <a:pPr>
                <a:defRPr/>
              </a:pPr>
              <a:t>‹#›</a:t>
            </a:fld>
            <a:endParaRPr lang="en-US" altLang="ja-JP" dirty="0">
              <a:solidFill>
                <a:prstClr val="black"/>
              </a:solidFill>
            </a:endParaRPr>
          </a:p>
        </p:txBody>
      </p:sp>
      <p:grpSp>
        <p:nvGrpSpPr>
          <p:cNvPr id="1890" name="Group 18"/>
          <p:cNvGrpSpPr/>
          <p:nvPr userDrawn="1"/>
        </p:nvGrpSpPr>
        <p:grpSpPr>
          <a:xfrm>
            <a:off x="0" y="14287"/>
            <a:ext cx="9906000" cy="546100"/>
            <a:chOff x="0" y="0"/>
            <a:chExt cx="5760" cy="344"/>
          </a:xfrm>
        </p:grpSpPr>
        <p:pic>
          <p:nvPicPr>
            <p:cNvPr id="1891" name="Picture 9" descr="mlit_top"/>
            <p:cNvPicPr>
              <a:picLocks noChangeAspect="1" noChangeArrowheads="1"/>
            </p:cNvPicPr>
            <p:nvPr userDrawn="1"/>
          </p:nvPicPr>
          <p:blipFill>
            <a:blip r:embed="rId2"/>
            <a:srcRect t="26801" b="65286"/>
            <a:stretch>
              <a:fillRect/>
            </a:stretch>
          </p:blipFill>
          <p:spPr>
            <a:xfrm>
              <a:off x="0" y="300"/>
              <a:ext cx="5760" cy="44"/>
            </a:xfrm>
            <a:prstGeom prst="rect">
              <a:avLst/>
            </a:prstGeom>
            <a:noFill/>
            <a:ln>
              <a:noFill/>
            </a:ln>
          </p:spPr>
        </p:pic>
        <p:grpSp>
          <p:nvGrpSpPr>
            <p:cNvPr id="1892" name="Group 17"/>
            <p:cNvGrpSpPr/>
            <p:nvPr userDrawn="1"/>
          </p:nvGrpSpPr>
          <p:grpSpPr>
            <a:xfrm>
              <a:off x="0" y="0"/>
              <a:ext cx="5760" cy="318"/>
              <a:chOff x="0" y="0"/>
              <a:chExt cx="5760" cy="318"/>
            </a:xfrm>
          </p:grpSpPr>
          <p:pic>
            <p:nvPicPr>
              <p:cNvPr id="1893" name="Picture 11" descr="mlit_top"/>
              <p:cNvPicPr>
                <a:picLocks noChangeAspect="1" noChangeArrowheads="1"/>
              </p:cNvPicPr>
              <p:nvPr userDrawn="1"/>
            </p:nvPicPr>
            <p:blipFill>
              <a:blip r:embed="rId3"/>
              <a:srcRect r="66945" b="42805"/>
              <a:stretch>
                <a:fillRect/>
              </a:stretch>
            </p:blipFill>
            <p:spPr>
              <a:xfrm>
                <a:off x="3856" y="0"/>
                <a:ext cx="1904" cy="318"/>
              </a:xfrm>
              <a:prstGeom prst="rect">
                <a:avLst/>
              </a:prstGeom>
              <a:noFill/>
              <a:ln>
                <a:noFill/>
              </a:ln>
            </p:spPr>
          </p:pic>
          <p:pic>
            <p:nvPicPr>
              <p:cNvPr id="1894" name="Picture 16" descr="mlit_top"/>
              <p:cNvPicPr>
                <a:picLocks noChangeAspect="1" noChangeArrowheads="1"/>
              </p:cNvPicPr>
              <p:nvPr userDrawn="1"/>
            </p:nvPicPr>
            <p:blipFill>
              <a:blip r:embed="rId4"/>
              <a:srcRect l="50000" b="42805"/>
              <a:stretch>
                <a:fillRect/>
              </a:stretch>
            </p:blipFill>
            <p:spPr>
              <a:xfrm>
                <a:off x="1043" y="0"/>
                <a:ext cx="2880" cy="318"/>
              </a:xfrm>
              <a:prstGeom prst="rect">
                <a:avLst/>
              </a:prstGeom>
              <a:noFill/>
              <a:ln>
                <a:noFill/>
              </a:ln>
            </p:spPr>
          </p:pic>
          <p:pic>
            <p:nvPicPr>
              <p:cNvPr id="1895" name="Picture 10" descr="mlit_top"/>
              <p:cNvPicPr>
                <a:picLocks noChangeAspect="1" noChangeArrowheads="1"/>
              </p:cNvPicPr>
              <p:nvPr userDrawn="1"/>
            </p:nvPicPr>
            <p:blipFill>
              <a:blip r:embed="rId4"/>
              <a:srcRect l="68906" b="42805"/>
              <a:stretch>
                <a:fillRect/>
              </a:stretch>
            </p:blipFill>
            <p:spPr>
              <a:xfrm>
                <a:off x="0" y="0"/>
                <a:ext cx="1791" cy="318"/>
              </a:xfrm>
              <a:prstGeom prst="rect">
                <a:avLst/>
              </a:prstGeom>
              <a:noFill/>
              <a:ln>
                <a:noFill/>
              </a:ln>
            </p:spPr>
          </p:pic>
        </p:grpSp>
      </p:grpSp>
      <p:sp>
        <p:nvSpPr>
          <p:cNvPr id="1896" name="Rectangle 2"/>
          <p:cNvSpPr>
            <a:spLocks noGrp="1" noChangeArrowheads="1"/>
          </p:cNvSpPr>
          <p:nvPr>
            <p:ph type="title"/>
          </p:nvPr>
        </p:nvSpPr>
        <p:spPr>
          <a:xfrm>
            <a:off x="1" y="0"/>
            <a:ext cx="8225763"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endParaRPr lang="ja-JP" altLang="en-US" dirty="0"/>
          </a:p>
        </p:txBody>
      </p:sp>
    </p:spTree>
    <p:extLst>
      <p:ext uri="{BB962C8B-B14F-4D97-AF65-F5344CB8AC3E}">
        <p14:creationId xmlns:p14="http://schemas.microsoft.com/office/powerpoint/2010/main" val="599733449"/>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157" name="タイトル 1"/>
          <p:cNvSpPr>
            <a:spLocks noGrp="1"/>
          </p:cNvSpPr>
          <p:nvPr>
            <p:ph type="ctrTitle"/>
          </p:nvPr>
        </p:nvSpPr>
        <p:spPr>
          <a:xfrm>
            <a:off x="743002" y="2130768"/>
            <a:ext cx="8420101" cy="1470025"/>
          </a:xfrm>
        </p:spPr>
        <p:txBody>
          <a:bodyPr/>
          <a:lstStyle/>
          <a:p>
            <a:r>
              <a:rPr lang="ja-JP" altLang="en-US"/>
              <a:t>マスタ タイトルの書式設定</a:t>
            </a:r>
          </a:p>
        </p:txBody>
      </p:sp>
      <p:sp>
        <p:nvSpPr>
          <p:cNvPr id="2158" name="サブタイトル 2"/>
          <p:cNvSpPr>
            <a:spLocks noGrp="1"/>
          </p:cNvSpPr>
          <p:nvPr>
            <p:ph type="subTitle" idx="1"/>
          </p:nvPr>
        </p:nvSpPr>
        <p:spPr>
          <a:xfrm>
            <a:off x="1485990"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2881553679"/>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160" name="タイトル 1"/>
          <p:cNvSpPr>
            <a:spLocks noGrp="1"/>
          </p:cNvSpPr>
          <p:nvPr>
            <p:ph type="title"/>
          </p:nvPr>
        </p:nvSpPr>
        <p:spPr/>
        <p:txBody>
          <a:bodyPr/>
          <a:lstStyle/>
          <a:p>
            <a:r>
              <a:rPr lang="ja-JP" altLang="en-US"/>
              <a:t>マスタ タイトルの書式設定</a:t>
            </a:r>
          </a:p>
        </p:txBody>
      </p:sp>
      <p:sp>
        <p:nvSpPr>
          <p:cNvPr id="2161"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642503072"/>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163" name="タイトル 1"/>
          <p:cNvSpPr>
            <a:spLocks noGrp="1"/>
          </p:cNvSpPr>
          <p:nvPr>
            <p:ph type="title"/>
          </p:nvPr>
        </p:nvSpPr>
        <p:spPr>
          <a:xfrm>
            <a:off x="782694" y="4407243"/>
            <a:ext cx="8420101" cy="1362075"/>
          </a:xfrm>
        </p:spPr>
        <p:txBody>
          <a:bodyPr anchor="t"/>
          <a:lstStyle>
            <a:lvl1pPr algn="l">
              <a:defRPr sz="4000" b="1" cap="all"/>
            </a:lvl1pPr>
          </a:lstStyle>
          <a:p>
            <a:r>
              <a:rPr lang="ja-JP" altLang="en-US"/>
              <a:t>マスタ タイトルの書式設定</a:t>
            </a:r>
          </a:p>
        </p:txBody>
      </p:sp>
      <p:sp>
        <p:nvSpPr>
          <p:cNvPr id="2164" name="テキスト プレースホルダ 2"/>
          <p:cNvSpPr>
            <a:spLocks noGrp="1"/>
          </p:cNvSpPr>
          <p:nvPr>
            <p:ph type="body" idx="1"/>
          </p:nvPr>
        </p:nvSpPr>
        <p:spPr>
          <a:xfrm>
            <a:off x="782694"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2885899433"/>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166" name="タイトル 1"/>
          <p:cNvSpPr>
            <a:spLocks noGrp="1"/>
          </p:cNvSpPr>
          <p:nvPr>
            <p:ph type="title"/>
          </p:nvPr>
        </p:nvSpPr>
        <p:spPr/>
        <p:txBody>
          <a:bodyPr/>
          <a:lstStyle/>
          <a:p>
            <a:r>
              <a:rPr lang="ja-JP" altLang="en-US"/>
              <a:t>マスタ タイトルの書式設定</a:t>
            </a:r>
          </a:p>
        </p:txBody>
      </p:sp>
      <p:sp>
        <p:nvSpPr>
          <p:cNvPr id="2167" name="コンテンツ プレースホルダ 2"/>
          <p:cNvSpPr>
            <a:spLocks noGrp="1"/>
          </p:cNvSpPr>
          <p:nvPr>
            <p:ph sz="half" idx="1"/>
          </p:nvPr>
        </p:nvSpPr>
        <p:spPr>
          <a:xfrm>
            <a:off x="495431"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168" name="コンテンツ プレースホルダ 3"/>
          <p:cNvSpPr>
            <a:spLocks noGrp="1"/>
          </p:cNvSpPr>
          <p:nvPr>
            <p:ph sz="half" idx="2"/>
          </p:nvPr>
        </p:nvSpPr>
        <p:spPr>
          <a:xfrm>
            <a:off x="5029329" y="1600206"/>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7869789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170" name="タイトル 1"/>
          <p:cNvSpPr>
            <a:spLocks noGrp="1"/>
          </p:cNvSpPr>
          <p:nvPr>
            <p:ph type="title"/>
          </p:nvPr>
        </p:nvSpPr>
        <p:spPr>
          <a:xfrm>
            <a:off x="495313" y="274638"/>
            <a:ext cx="8915400" cy="1143000"/>
          </a:xfrm>
        </p:spPr>
        <p:txBody>
          <a:bodyPr/>
          <a:lstStyle>
            <a:lvl1pPr>
              <a:defRPr/>
            </a:lvl1pPr>
          </a:lstStyle>
          <a:p>
            <a:r>
              <a:rPr lang="ja-JP" altLang="en-US"/>
              <a:t>マスタ タイトルの書式設定</a:t>
            </a:r>
          </a:p>
        </p:txBody>
      </p:sp>
      <p:sp>
        <p:nvSpPr>
          <p:cNvPr id="2171" name="テキスト プレースホルダ 2"/>
          <p:cNvSpPr>
            <a:spLocks noGrp="1"/>
          </p:cNvSpPr>
          <p:nvPr>
            <p:ph type="body" idx="1"/>
          </p:nvPr>
        </p:nvSpPr>
        <p:spPr>
          <a:xfrm>
            <a:off x="495395"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2172" name="コンテンツ プレースホルダ 3"/>
          <p:cNvSpPr>
            <a:spLocks noGrp="1"/>
          </p:cNvSpPr>
          <p:nvPr>
            <p:ph sz="half" idx="2"/>
          </p:nvPr>
        </p:nvSpPr>
        <p:spPr>
          <a:xfrm>
            <a:off x="495395"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173" name="テキスト プレースホルダ 4"/>
          <p:cNvSpPr>
            <a:spLocks noGrp="1"/>
          </p:cNvSpPr>
          <p:nvPr>
            <p:ph type="body" sz="quarter" idx="3"/>
          </p:nvPr>
        </p:nvSpPr>
        <p:spPr>
          <a:xfrm>
            <a:off x="5032459"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2174" name="コンテンツ プレースホルダ 5"/>
          <p:cNvSpPr>
            <a:spLocks noGrp="1"/>
          </p:cNvSpPr>
          <p:nvPr>
            <p:ph sz="quarter" idx="4"/>
          </p:nvPr>
        </p:nvSpPr>
        <p:spPr>
          <a:xfrm>
            <a:off x="5032459"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869506324"/>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176"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080775740"/>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523534"/>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179"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2180" name="コンテンツ プレースホルダ 2"/>
          <p:cNvSpPr>
            <a:spLocks noGrp="1"/>
          </p:cNvSpPr>
          <p:nvPr>
            <p:ph idx="1"/>
          </p:nvPr>
        </p:nvSpPr>
        <p:spPr>
          <a:xfrm>
            <a:off x="3873600" y="273059"/>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181"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993854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3" name="タイトル 1"/>
          <p:cNvSpPr>
            <a:spLocks noGrp="1"/>
          </p:cNvSpPr>
          <p:nvPr>
            <p:ph type="title"/>
          </p:nvPr>
        </p:nvSpPr>
        <p:spPr/>
        <p:txBody>
          <a:bodyPr/>
          <a:lstStyle/>
          <a:p>
            <a:r>
              <a:rPr lang="ja-JP" altLang="en-US"/>
              <a:t>マスタ タイトルの書式設定</a:t>
            </a:r>
          </a:p>
        </p:txBody>
      </p:sp>
      <p:sp>
        <p:nvSpPr>
          <p:cNvPr id="1134" name="コンテンツ プレースホルダ 2"/>
          <p:cNvSpPr>
            <a:spLocks noGrp="1"/>
          </p:cNvSpPr>
          <p:nvPr>
            <p:ph sz="half" idx="1"/>
          </p:nvPr>
        </p:nvSpPr>
        <p:spPr>
          <a:xfrm>
            <a:off x="495322"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35" name="コンテンツ プレースホルダ 3"/>
          <p:cNvSpPr>
            <a:spLocks noGrp="1"/>
          </p:cNvSpPr>
          <p:nvPr>
            <p:ph sz="half" idx="2"/>
          </p:nvPr>
        </p:nvSpPr>
        <p:spPr>
          <a:xfrm>
            <a:off x="5029230" y="1600205"/>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118952557"/>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183"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2184"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2185"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654153209"/>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187" name="タイトル 1"/>
          <p:cNvSpPr>
            <a:spLocks noGrp="1"/>
          </p:cNvSpPr>
          <p:nvPr>
            <p:ph type="title"/>
          </p:nvPr>
        </p:nvSpPr>
        <p:spPr/>
        <p:txBody>
          <a:bodyPr/>
          <a:lstStyle/>
          <a:p>
            <a:r>
              <a:rPr lang="ja-JP" altLang="en-US"/>
              <a:t>マスタ タイトルの書式設定</a:t>
            </a:r>
          </a:p>
        </p:txBody>
      </p:sp>
      <p:sp>
        <p:nvSpPr>
          <p:cNvPr id="2188"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2613015"/>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190" name="縦書きタイトル 1"/>
          <p:cNvSpPr>
            <a:spLocks noGrp="1"/>
          </p:cNvSpPr>
          <p:nvPr>
            <p:ph type="title" orient="vert"/>
          </p:nvPr>
        </p:nvSpPr>
        <p:spPr>
          <a:xfrm>
            <a:off x="7058129" y="11"/>
            <a:ext cx="2352675" cy="6126163"/>
          </a:xfrm>
        </p:spPr>
        <p:txBody>
          <a:bodyPr vert="eaVert"/>
          <a:lstStyle/>
          <a:p>
            <a:r>
              <a:rPr lang="ja-JP" altLang="en-US"/>
              <a:t>マスタ タイトルの書式設定</a:t>
            </a:r>
          </a:p>
        </p:txBody>
      </p:sp>
      <p:sp>
        <p:nvSpPr>
          <p:cNvPr id="2191" name="縦書きテキスト プレースホルダ 2"/>
          <p:cNvSpPr>
            <a:spLocks noGrp="1"/>
          </p:cNvSpPr>
          <p:nvPr>
            <p:ph type="body" orient="vert" idx="1"/>
          </p:nvPr>
        </p:nvSpPr>
        <p:spPr>
          <a:xfrm>
            <a:off x="168" y="11"/>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865351514"/>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193" name="コンテンツ プレースホルダ 1"/>
          <p:cNvSpPr>
            <a:spLocks noGrp="1"/>
          </p:cNvSpPr>
          <p:nvPr>
            <p:ph/>
          </p:nvPr>
        </p:nvSpPr>
        <p:spPr>
          <a:xfrm>
            <a:off x="145" y="11"/>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79911380"/>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195" name="タイトル 1"/>
          <p:cNvSpPr>
            <a:spLocks noGrp="1"/>
          </p:cNvSpPr>
          <p:nvPr>
            <p:ph type="title"/>
          </p:nvPr>
        </p:nvSpPr>
        <p:spPr>
          <a:xfrm>
            <a:off x="118" y="0"/>
            <a:ext cx="7605713" cy="476250"/>
          </a:xfrm>
        </p:spPr>
        <p:txBody>
          <a:bodyPr/>
          <a:lstStyle/>
          <a:p>
            <a:r>
              <a:rPr lang="ja-JP" altLang="en-US"/>
              <a:t>マスタ タイトルの書式設定</a:t>
            </a:r>
          </a:p>
        </p:txBody>
      </p:sp>
      <p:sp>
        <p:nvSpPr>
          <p:cNvPr id="2196" name="表プレースホルダ 2"/>
          <p:cNvSpPr>
            <a:spLocks noGrp="1"/>
          </p:cNvSpPr>
          <p:nvPr>
            <p:ph type="tbl" idx="1"/>
          </p:nvPr>
        </p:nvSpPr>
        <p:spPr>
          <a:xfrm>
            <a:off x="495313"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4178848879"/>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p:cSld name="2_2 つのコンテンツ">
    <p:spTree>
      <p:nvGrpSpPr>
        <p:cNvPr id="1" name=""/>
        <p:cNvGrpSpPr/>
        <p:nvPr/>
      </p:nvGrpSpPr>
      <p:grpSpPr>
        <a:xfrm>
          <a:off x="0" y="0"/>
          <a:ext cx="0" cy="0"/>
          <a:chOff x="0" y="0"/>
          <a:chExt cx="0" cy="0"/>
        </a:xfrm>
      </p:grpSpPr>
      <p:sp>
        <p:nvSpPr>
          <p:cNvPr id="2198" name="タイトル 1"/>
          <p:cNvSpPr>
            <a:spLocks noGrp="1"/>
          </p:cNvSpPr>
          <p:nvPr>
            <p:ph type="title"/>
          </p:nvPr>
        </p:nvSpPr>
        <p:spPr/>
        <p:txBody>
          <a:bodyPr/>
          <a:lstStyle/>
          <a:p>
            <a:r>
              <a:rPr lang="ja-JP" altLang="en-US"/>
              <a:t>マスタ タイトルの書式設定</a:t>
            </a:r>
          </a:p>
        </p:txBody>
      </p:sp>
      <p:sp>
        <p:nvSpPr>
          <p:cNvPr id="2199" name="コンテンツ プレースホルダ 2"/>
          <p:cNvSpPr>
            <a:spLocks noGrp="1"/>
          </p:cNvSpPr>
          <p:nvPr>
            <p:ph sz="half" idx="1"/>
          </p:nvPr>
        </p:nvSpPr>
        <p:spPr>
          <a:xfrm>
            <a:off x="219484" y="1840096"/>
            <a:ext cx="4650994" cy="46216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2200" name="コンテンツ プレースホルダ 3"/>
          <p:cNvSpPr>
            <a:spLocks noGrp="1"/>
          </p:cNvSpPr>
          <p:nvPr>
            <p:ph sz="half" idx="2"/>
          </p:nvPr>
        </p:nvSpPr>
        <p:spPr>
          <a:xfrm>
            <a:off x="5035555" y="1851379"/>
            <a:ext cx="4705858" cy="462257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2201" name="日付プレースホルダ 4"/>
          <p:cNvSpPr>
            <a:spLocks noGrp="1"/>
          </p:cNvSpPr>
          <p:nvPr>
            <p:ph type="dt" sz="half" idx="10"/>
          </p:nvPr>
        </p:nvSpPr>
        <p:spPr>
          <a:xfrm>
            <a:off x="0" y="6647109"/>
            <a:ext cx="2311400" cy="210947"/>
          </a:xfrm>
          <a:prstGeom prst="rect">
            <a:avLst/>
          </a:prstGeom>
        </p:spPr>
        <p:txBody>
          <a:bodyPr/>
          <a:lstStyle>
            <a:lvl1pPr>
              <a:defRPr/>
            </a:lvl1pPr>
          </a:lstStyle>
          <a:p>
            <a:endParaRPr lang="ja-JP" altLang="en-US">
              <a:solidFill>
                <a:prstClr val="black"/>
              </a:solidFill>
            </a:endParaRPr>
          </a:p>
        </p:txBody>
      </p:sp>
      <p:sp>
        <p:nvSpPr>
          <p:cNvPr id="2202" name="フッター プレースホルダ 5"/>
          <p:cNvSpPr>
            <a:spLocks noGrp="1"/>
          </p:cNvSpPr>
          <p:nvPr>
            <p:ph type="ftr" sz="quarter" idx="11"/>
          </p:nvPr>
        </p:nvSpPr>
        <p:spPr>
          <a:xfrm>
            <a:off x="2548151" y="6647109"/>
            <a:ext cx="4901184" cy="210947"/>
          </a:xfrm>
          <a:prstGeom prst="rect">
            <a:avLst/>
          </a:prstGeom>
        </p:spPr>
        <p:txBody>
          <a:bodyPr/>
          <a:lstStyle>
            <a:lvl1pPr>
              <a:defRPr/>
            </a:lvl1pPr>
          </a:lstStyle>
          <a:p>
            <a:endParaRPr lang="ja-JP" altLang="en-US">
              <a:solidFill>
                <a:prstClr val="black"/>
              </a:solidFill>
            </a:endParaRPr>
          </a:p>
        </p:txBody>
      </p:sp>
      <p:sp>
        <p:nvSpPr>
          <p:cNvPr id="2203" name="スライド番号プレースホルダ 6"/>
          <p:cNvSpPr>
            <a:spLocks noGrp="1"/>
          </p:cNvSpPr>
          <p:nvPr>
            <p:ph type="sldNum" sz="quarter" idx="12"/>
          </p:nvPr>
        </p:nvSpPr>
        <p:spPr>
          <a:xfrm>
            <a:off x="7594600" y="6647109"/>
            <a:ext cx="2311400" cy="210947"/>
          </a:xfrm>
          <a:prstGeom prst="rect">
            <a:avLst/>
          </a:prstGeom>
        </p:spPr>
        <p:txBody>
          <a:bodyPr/>
          <a:lstStyle>
            <a:lvl1pPr>
              <a:defRPr/>
            </a:lvl1pPr>
          </a:lstStyle>
          <a:p>
            <a:fld id="{A59B94DB-0C8B-4A59-80AF-4B135CB20D46}" type="slidenum">
              <a:rPr lang="ja-JP" altLang="en-US" smtClean="0">
                <a:solidFill>
                  <a:prstClr val="black"/>
                </a:solidFill>
              </a:rPr>
              <a:pPr/>
              <a:t>‹#›</a:t>
            </a:fld>
            <a:endParaRPr lang="ja-JP" altLang="en-US">
              <a:solidFill>
                <a:prstClr val="black"/>
              </a:solidFill>
            </a:endParaRPr>
          </a:p>
        </p:txBody>
      </p:sp>
      <p:sp>
        <p:nvSpPr>
          <p:cNvPr id="2204" name="コンテンツ プレースホルダ 8"/>
          <p:cNvSpPr>
            <a:spLocks noGrp="1"/>
          </p:cNvSpPr>
          <p:nvPr>
            <p:ph sz="quarter" idx="13"/>
          </p:nvPr>
        </p:nvSpPr>
        <p:spPr>
          <a:xfrm>
            <a:off x="231781" y="682628"/>
            <a:ext cx="9521825" cy="1010706"/>
          </a:xfrm>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937623789"/>
      </p:ext>
    </p:extLst>
  </p:cSld>
  <p:clrMapOvr>
    <a:masterClrMapping/>
  </p:clrMapOvr>
  <p:transition>
    <p:random/>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206" name="タイトル 1"/>
          <p:cNvSpPr>
            <a:spLocks noGrp="1"/>
          </p:cNvSpPr>
          <p:nvPr>
            <p:ph type="title"/>
          </p:nvPr>
        </p:nvSpPr>
        <p:spPr/>
        <p:txBody>
          <a:bodyPr/>
          <a:lstStyle/>
          <a:p>
            <a:r>
              <a:rPr lang="ja-JP" altLang="en-US"/>
              <a:t>マスタ タイトルの書式設定</a:t>
            </a:r>
          </a:p>
        </p:txBody>
      </p:sp>
      <p:grpSp>
        <p:nvGrpSpPr>
          <p:cNvPr id="2207" name="グループ化 6"/>
          <p:cNvGrpSpPr/>
          <p:nvPr userDrawn="1"/>
        </p:nvGrpSpPr>
        <p:grpSpPr>
          <a:xfrm>
            <a:off x="1763085" y="1499278"/>
            <a:ext cx="6036305" cy="5818154"/>
            <a:chOff x="1763084" y="1355262"/>
            <a:chExt cx="6036305" cy="5818154"/>
          </a:xfrm>
        </p:grpSpPr>
        <p:pic>
          <p:nvPicPr>
            <p:cNvPr id="2208" name="Picture 2" descr="D:\Users\北陸_企画課06\Desktop\野上副大臣\【新幹線入り】主要事業位置図（富山県）.jpg"/>
            <p:cNvPicPr>
              <a:picLocks noChangeAspect="1" noChangeArrowheads="1"/>
            </p:cNvPicPr>
            <p:nvPr userDrawn="1"/>
          </p:nvPicPr>
          <p:blipFill>
            <a:blip r:embed="rId2"/>
            <a:stretch>
              <a:fillRect/>
            </a:stretch>
          </p:blipFill>
          <p:spPr>
            <a:xfrm>
              <a:off x="1856657" y="1355262"/>
              <a:ext cx="5942732" cy="5818154"/>
            </a:xfrm>
            <a:prstGeom prst="rect">
              <a:avLst/>
            </a:prstGeom>
            <a:noFill/>
          </p:spPr>
        </p:pic>
        <p:sp>
          <p:nvSpPr>
            <p:cNvPr id="2209" name="正方形/長方形 8"/>
            <p:cNvSpPr/>
            <p:nvPr userDrawn="1"/>
          </p:nvSpPr>
          <p:spPr>
            <a:xfrm rot="21002268">
              <a:off x="1763084" y="2604912"/>
              <a:ext cx="583106" cy="18836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Tree>
    <p:extLst>
      <p:ext uri="{BB962C8B-B14F-4D97-AF65-F5344CB8AC3E}">
        <p14:creationId xmlns:p14="http://schemas.microsoft.com/office/powerpoint/2010/main" val="3851564903"/>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43"/>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91633459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825471553"/>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8"/>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4412050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37" name="タイトル 1"/>
          <p:cNvSpPr>
            <a:spLocks noGrp="1"/>
          </p:cNvSpPr>
          <p:nvPr>
            <p:ph type="title"/>
          </p:nvPr>
        </p:nvSpPr>
        <p:spPr>
          <a:xfrm>
            <a:off x="495312" y="274638"/>
            <a:ext cx="8915400" cy="1143000"/>
          </a:xfrm>
        </p:spPr>
        <p:txBody>
          <a:bodyPr/>
          <a:lstStyle>
            <a:lvl1pPr>
              <a:defRPr/>
            </a:lvl1pPr>
          </a:lstStyle>
          <a:p>
            <a:r>
              <a:rPr lang="ja-JP" altLang="en-US"/>
              <a:t>マスタ タイトルの書式設定</a:t>
            </a:r>
          </a:p>
        </p:txBody>
      </p:sp>
      <p:sp>
        <p:nvSpPr>
          <p:cNvPr id="1138" name="テキスト プレースホルダ 2"/>
          <p:cNvSpPr>
            <a:spLocks noGrp="1"/>
          </p:cNvSpPr>
          <p:nvPr>
            <p:ph type="body" idx="1"/>
          </p:nvPr>
        </p:nvSpPr>
        <p:spPr>
          <a:xfrm>
            <a:off x="495314" y="1535113"/>
            <a:ext cx="4376738"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1139" name="コンテンツ プレースホルダ 3"/>
          <p:cNvSpPr>
            <a:spLocks noGrp="1"/>
          </p:cNvSpPr>
          <p:nvPr>
            <p:ph sz="half" idx="2"/>
          </p:nvPr>
        </p:nvSpPr>
        <p:spPr>
          <a:xfrm>
            <a:off x="495314" y="2174876"/>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0" name="テキスト プレースホルダ 4"/>
          <p:cNvSpPr>
            <a:spLocks noGrp="1"/>
          </p:cNvSpPr>
          <p:nvPr>
            <p:ph type="body" sz="quarter" idx="3"/>
          </p:nvPr>
        </p:nvSpPr>
        <p:spPr>
          <a:xfrm>
            <a:off x="5032394" y="1535113"/>
            <a:ext cx="4378325" cy="639762"/>
          </a:xfrm>
        </p:spPr>
        <p:txBody>
          <a:bodyPr anchor="b"/>
          <a:lstStyle>
            <a:lvl1pPr marL="0" indent="0">
              <a:buNone/>
              <a:defRPr sz="2400" b="1"/>
            </a:lvl1pPr>
            <a:lvl2pPr marL="457155" indent="0">
              <a:buNone/>
              <a:defRPr sz="2000" b="1"/>
            </a:lvl2pPr>
            <a:lvl3pPr marL="914310" indent="0">
              <a:buNone/>
              <a:defRPr sz="1800" b="1"/>
            </a:lvl3pPr>
            <a:lvl4pPr marL="1371465" indent="0">
              <a:buNone/>
              <a:defRPr sz="1600" b="1"/>
            </a:lvl4pPr>
            <a:lvl5pPr marL="1828621" indent="0">
              <a:buNone/>
              <a:defRPr sz="1600" b="1"/>
            </a:lvl5pPr>
            <a:lvl6pPr marL="2285776" indent="0">
              <a:buNone/>
              <a:defRPr sz="1600" b="1"/>
            </a:lvl6pPr>
            <a:lvl7pPr marL="2742931" indent="0">
              <a:buNone/>
              <a:defRPr sz="1600" b="1"/>
            </a:lvl7pPr>
            <a:lvl8pPr marL="3200086" indent="0">
              <a:buNone/>
              <a:defRPr sz="1600" b="1"/>
            </a:lvl8pPr>
            <a:lvl9pPr marL="3657242" indent="0">
              <a:buNone/>
              <a:defRPr sz="1600" b="1"/>
            </a:lvl9pPr>
          </a:lstStyle>
          <a:p>
            <a:pPr lvl="0"/>
            <a:r>
              <a:rPr lang="ja-JP" altLang="en-US"/>
              <a:t>マスタ テキストの書式設定</a:t>
            </a:r>
          </a:p>
        </p:txBody>
      </p:sp>
      <p:sp>
        <p:nvSpPr>
          <p:cNvPr id="1141" name="コンテンツ プレースホルダ 5"/>
          <p:cNvSpPr>
            <a:spLocks noGrp="1"/>
          </p:cNvSpPr>
          <p:nvPr>
            <p:ph sz="quarter" idx="4"/>
          </p:nvPr>
        </p:nvSpPr>
        <p:spPr>
          <a:xfrm>
            <a:off x="5032394" y="2174876"/>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89396815"/>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3"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199"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72108399"/>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8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8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995967026"/>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981409436"/>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738307488"/>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8"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499" y="273052"/>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8" y="1435102"/>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91017663"/>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705431019"/>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54698959"/>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2"/>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0" y="2"/>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209616686"/>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2"/>
            <a:ext cx="94107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479258368"/>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 y="0"/>
            <a:ext cx="7605713"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95300" y="1600204"/>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21550934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43"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759015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0" name="タイトル 1"/>
          <p:cNvSpPr>
            <a:spLocks noGrp="1"/>
          </p:cNvSpPr>
          <p:nvPr>
            <p:ph type="title"/>
          </p:nvPr>
        </p:nvSpPr>
        <p:spPr>
          <a:xfrm>
            <a:off x="0" y="0"/>
            <a:ext cx="7605713" cy="476250"/>
          </a:xfrm>
          <a:prstGeom prst="rect">
            <a:avLst/>
          </a:prstGeom>
        </p:spPr>
        <p:txBody>
          <a:bodyPr/>
          <a:lstStyle/>
          <a:p>
            <a:r>
              <a:rPr lang="ja-JP" altLang="en-US"/>
              <a:t>マスタ タイトルの書式設定</a:t>
            </a:r>
          </a:p>
        </p:txBody>
      </p:sp>
      <p:sp>
        <p:nvSpPr>
          <p:cNvPr id="1041"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4" name="Rectangle 6"/>
          <p:cNvSpPr>
            <a:spLocks noGrp="1" noChangeArrowheads="1"/>
          </p:cNvSpPr>
          <p:nvPr>
            <p:ph type="sldNum" sz="quarter" idx="12"/>
          </p:nvPr>
        </p:nvSpPr>
        <p:spPr>
          <a:ln/>
        </p:spPr>
        <p:txBody>
          <a:bodyPr/>
          <a:lstStyle>
            <a:lvl1pPr>
              <a:defRPr/>
            </a:lvl1pPr>
          </a:lstStyle>
          <a:p>
            <a:pPr>
              <a:defRPr/>
            </a:pPr>
            <a:fld id="{3E357F7F-D0C9-4465-81DC-394E90500702}" type="slidenum">
              <a:rPr lang="en-US" altLang="ja-JP"/>
              <a:pPr>
                <a:defRPr/>
              </a:pPr>
              <a:t>‹#›</a:t>
            </a:fld>
            <a:endParaRPr lang="en-US" altLang="ja-JP" dirty="0"/>
          </a:p>
        </p:txBody>
      </p:sp>
    </p:spTree>
    <p:extLst>
      <p:ext uri="{BB962C8B-B14F-4D97-AF65-F5344CB8AC3E}">
        <p14:creationId xmlns:p14="http://schemas.microsoft.com/office/powerpoint/2010/main" val="19258600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54022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46" name="タイトル 1"/>
          <p:cNvSpPr>
            <a:spLocks noGrp="1"/>
          </p:cNvSpPr>
          <p:nvPr>
            <p:ph type="title"/>
          </p:nvPr>
        </p:nvSpPr>
        <p:spPr>
          <a:xfrm>
            <a:off x="495308" y="273050"/>
            <a:ext cx="3259138" cy="1162050"/>
          </a:xfrm>
        </p:spPr>
        <p:txBody>
          <a:bodyPr anchor="b"/>
          <a:lstStyle>
            <a:lvl1pPr algn="l">
              <a:defRPr sz="2000" b="1"/>
            </a:lvl1pPr>
          </a:lstStyle>
          <a:p>
            <a:r>
              <a:rPr lang="ja-JP" altLang="en-US"/>
              <a:t>マスタ タイトルの書式設定</a:t>
            </a:r>
          </a:p>
        </p:txBody>
      </p:sp>
      <p:sp>
        <p:nvSpPr>
          <p:cNvPr id="1147" name="コンテンツ プレースホルダ 2"/>
          <p:cNvSpPr>
            <a:spLocks noGrp="1"/>
          </p:cNvSpPr>
          <p:nvPr>
            <p:ph idx="1"/>
          </p:nvPr>
        </p:nvSpPr>
        <p:spPr>
          <a:xfrm>
            <a:off x="3873525"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8" name="テキスト プレースホルダ 3"/>
          <p:cNvSpPr>
            <a:spLocks noGrp="1"/>
          </p:cNvSpPr>
          <p:nvPr>
            <p:ph type="body" sz="half" idx="2"/>
          </p:nvPr>
        </p:nvSpPr>
        <p:spPr>
          <a:xfrm>
            <a:off x="495308" y="1435102"/>
            <a:ext cx="3259138" cy="4691063"/>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5657148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50" name="タイトル 1"/>
          <p:cNvSpPr>
            <a:spLocks noGrp="1"/>
          </p:cNvSpPr>
          <p:nvPr>
            <p:ph type="title"/>
          </p:nvPr>
        </p:nvSpPr>
        <p:spPr>
          <a:xfrm>
            <a:off x="1941513" y="4800601"/>
            <a:ext cx="5943600" cy="566738"/>
          </a:xfrm>
        </p:spPr>
        <p:txBody>
          <a:bodyPr anchor="b"/>
          <a:lstStyle>
            <a:lvl1pPr algn="l">
              <a:defRPr sz="2000" b="1"/>
            </a:lvl1pPr>
          </a:lstStyle>
          <a:p>
            <a:r>
              <a:rPr lang="ja-JP" altLang="en-US"/>
              <a:t>マスタ タイトルの書式設定</a:t>
            </a:r>
          </a:p>
        </p:txBody>
      </p:sp>
      <p:sp>
        <p:nvSpPr>
          <p:cNvPr id="1151" name="図プレースホルダ 2"/>
          <p:cNvSpPr>
            <a:spLocks noGrp="1"/>
          </p:cNvSpPr>
          <p:nvPr>
            <p:ph type="pic" idx="1"/>
          </p:nvPr>
        </p:nvSpPr>
        <p:spPr>
          <a:xfrm>
            <a:off x="1941513" y="612775"/>
            <a:ext cx="5943600" cy="4114800"/>
          </a:xfrm>
        </p:spPr>
        <p:txBody>
          <a:bodyPr/>
          <a:lstStyle>
            <a:lvl1pPr marL="0" indent="0">
              <a:buNone/>
              <a:defRPr sz="3200"/>
            </a:lvl1pPr>
            <a:lvl2pPr marL="457155" indent="0">
              <a:buNone/>
              <a:defRPr sz="2800"/>
            </a:lvl2pPr>
            <a:lvl3pPr marL="914310" indent="0">
              <a:buNone/>
              <a:defRPr sz="2400"/>
            </a:lvl3pPr>
            <a:lvl4pPr marL="1371465" indent="0">
              <a:buNone/>
              <a:defRPr sz="2000"/>
            </a:lvl4pPr>
            <a:lvl5pPr marL="1828621" indent="0">
              <a:buNone/>
              <a:defRPr sz="2000"/>
            </a:lvl5pPr>
            <a:lvl6pPr marL="2285776" indent="0">
              <a:buNone/>
              <a:defRPr sz="2000"/>
            </a:lvl6pPr>
            <a:lvl7pPr marL="2742931" indent="0">
              <a:buNone/>
              <a:defRPr sz="2000"/>
            </a:lvl7pPr>
            <a:lvl8pPr marL="3200086" indent="0">
              <a:buNone/>
              <a:defRPr sz="2000"/>
            </a:lvl8pPr>
            <a:lvl9pPr marL="3657242" indent="0">
              <a:buNone/>
              <a:defRPr sz="2000"/>
            </a:lvl9pPr>
          </a:lstStyle>
          <a:p>
            <a:pPr lvl="0"/>
            <a:r>
              <a:rPr lang="ja-JP" altLang="en-US" noProof="0"/>
              <a:t>アイコンをクリックして図を追加</a:t>
            </a:r>
          </a:p>
        </p:txBody>
      </p:sp>
      <p:sp>
        <p:nvSpPr>
          <p:cNvPr id="1152"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155" indent="0">
              <a:buNone/>
              <a:defRPr sz="1200"/>
            </a:lvl2pPr>
            <a:lvl3pPr marL="914310" indent="0">
              <a:buNone/>
              <a:defRPr sz="1000"/>
            </a:lvl3pPr>
            <a:lvl4pPr marL="1371465" indent="0">
              <a:buNone/>
              <a:defRPr sz="900"/>
            </a:lvl4pPr>
            <a:lvl5pPr marL="1828621" indent="0">
              <a:buNone/>
              <a:defRPr sz="900"/>
            </a:lvl5pPr>
            <a:lvl6pPr marL="2285776" indent="0">
              <a:buNone/>
              <a:defRPr sz="900"/>
            </a:lvl6pPr>
            <a:lvl7pPr marL="2742931" indent="0">
              <a:buNone/>
              <a:defRPr sz="900"/>
            </a:lvl7pPr>
            <a:lvl8pPr marL="3200086" indent="0">
              <a:buNone/>
              <a:defRPr sz="900"/>
            </a:lvl8pPr>
            <a:lvl9pPr marL="3657242"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813676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54" name="タイトル 1"/>
          <p:cNvSpPr>
            <a:spLocks noGrp="1"/>
          </p:cNvSpPr>
          <p:nvPr>
            <p:ph type="title"/>
          </p:nvPr>
        </p:nvSpPr>
        <p:spPr/>
        <p:txBody>
          <a:bodyPr/>
          <a:lstStyle/>
          <a:p>
            <a:r>
              <a:rPr lang="ja-JP" altLang="en-US"/>
              <a:t>マスタ タイトルの書式設定</a:t>
            </a:r>
          </a:p>
        </p:txBody>
      </p:sp>
      <p:sp>
        <p:nvSpPr>
          <p:cNvPr id="115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87001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57" name="縦書きタイトル 1"/>
          <p:cNvSpPr>
            <a:spLocks noGrp="1"/>
          </p:cNvSpPr>
          <p:nvPr>
            <p:ph type="title" orient="vert"/>
          </p:nvPr>
        </p:nvSpPr>
        <p:spPr>
          <a:xfrm>
            <a:off x="7058039" y="5"/>
            <a:ext cx="2352675" cy="6126163"/>
          </a:xfrm>
        </p:spPr>
        <p:txBody>
          <a:bodyPr vert="eaVert"/>
          <a:lstStyle/>
          <a:p>
            <a:r>
              <a:rPr lang="ja-JP" altLang="en-US"/>
              <a:t>マスタ タイトルの書式設定</a:t>
            </a:r>
          </a:p>
        </p:txBody>
      </p:sp>
      <p:sp>
        <p:nvSpPr>
          <p:cNvPr id="1158" name="縦書きテキスト プレースホルダ 2"/>
          <p:cNvSpPr>
            <a:spLocks noGrp="1"/>
          </p:cNvSpPr>
          <p:nvPr>
            <p:ph type="body" orient="vert" idx="1"/>
          </p:nvPr>
        </p:nvSpPr>
        <p:spPr>
          <a:xfrm>
            <a:off x="45" y="5"/>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085522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160" name="コンテンツ プレースホルダ 1"/>
          <p:cNvSpPr>
            <a:spLocks noGrp="1"/>
          </p:cNvSpPr>
          <p:nvPr>
            <p:ph/>
          </p:nvPr>
        </p:nvSpPr>
        <p:spPr>
          <a:xfrm>
            <a:off x="12" y="5"/>
            <a:ext cx="94107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740159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162" name="タイトル 1"/>
          <p:cNvSpPr>
            <a:spLocks noGrp="1"/>
          </p:cNvSpPr>
          <p:nvPr>
            <p:ph type="title"/>
          </p:nvPr>
        </p:nvSpPr>
        <p:spPr>
          <a:xfrm>
            <a:off x="32" y="0"/>
            <a:ext cx="7605713" cy="476250"/>
          </a:xfrm>
        </p:spPr>
        <p:txBody>
          <a:bodyPr/>
          <a:lstStyle/>
          <a:p>
            <a:r>
              <a:rPr lang="ja-JP" altLang="en-US"/>
              <a:t>マスタ タイトルの書式設定</a:t>
            </a:r>
          </a:p>
        </p:txBody>
      </p:sp>
      <p:sp>
        <p:nvSpPr>
          <p:cNvPr id="1163" name="表プレースホルダ 2"/>
          <p:cNvSpPr>
            <a:spLocks noGrp="1"/>
          </p:cNvSpPr>
          <p:nvPr>
            <p:ph type="tbl" idx="1"/>
          </p:nvPr>
        </p:nvSpPr>
        <p:spPr>
          <a:xfrm>
            <a:off x="495312" y="1600205"/>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220944280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175" name="タイトル 1"/>
          <p:cNvSpPr>
            <a:spLocks noGrp="1"/>
          </p:cNvSpPr>
          <p:nvPr>
            <p:ph type="ctrTitle"/>
          </p:nvPr>
        </p:nvSpPr>
        <p:spPr>
          <a:xfrm>
            <a:off x="742993" y="2130538"/>
            <a:ext cx="8420101" cy="1470025"/>
          </a:xfrm>
        </p:spPr>
        <p:txBody>
          <a:bodyPr/>
          <a:lstStyle/>
          <a:p>
            <a:r>
              <a:rPr lang="ja-JP" altLang="en-US"/>
              <a:t>マスタ タイトルの書式設定</a:t>
            </a:r>
          </a:p>
        </p:txBody>
      </p:sp>
      <p:sp>
        <p:nvSpPr>
          <p:cNvPr id="1176" name="サブタイトル 2"/>
          <p:cNvSpPr>
            <a:spLocks noGrp="1"/>
          </p:cNvSpPr>
          <p:nvPr>
            <p:ph type="subTitle" idx="1"/>
          </p:nvPr>
        </p:nvSpPr>
        <p:spPr>
          <a:xfrm>
            <a:off x="1485901" y="3886200"/>
            <a:ext cx="6934200" cy="1752600"/>
          </a:xfrm>
        </p:spPr>
        <p:txBody>
          <a:bodyPr/>
          <a:lstStyle>
            <a:lvl1pPr marL="0" indent="0" algn="ctr">
              <a:buNone/>
              <a:defRPr/>
            </a:lvl1pPr>
            <a:lvl2pPr marL="457117" indent="0" algn="ctr">
              <a:buNone/>
              <a:defRPr/>
            </a:lvl2pPr>
            <a:lvl3pPr marL="914235" indent="0" algn="ctr">
              <a:buNone/>
              <a:defRPr/>
            </a:lvl3pPr>
            <a:lvl4pPr marL="1371353" indent="0" algn="ctr">
              <a:buNone/>
              <a:defRPr/>
            </a:lvl4pPr>
            <a:lvl5pPr marL="1828470" indent="0" algn="ctr">
              <a:buNone/>
              <a:defRPr/>
            </a:lvl5pPr>
            <a:lvl6pPr marL="2285588" indent="0" algn="ctr">
              <a:buNone/>
              <a:defRPr/>
            </a:lvl6pPr>
            <a:lvl7pPr marL="2742705" indent="0" algn="ctr">
              <a:buNone/>
              <a:defRPr/>
            </a:lvl7pPr>
            <a:lvl8pPr marL="3199823" indent="0" algn="ctr">
              <a:buNone/>
              <a:defRPr/>
            </a:lvl8pPr>
            <a:lvl9pPr marL="365694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32002618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78" name="タイトル 1"/>
          <p:cNvSpPr>
            <a:spLocks noGrp="1"/>
          </p:cNvSpPr>
          <p:nvPr>
            <p:ph type="title"/>
          </p:nvPr>
        </p:nvSpPr>
        <p:spPr/>
        <p:txBody>
          <a:bodyPr/>
          <a:lstStyle/>
          <a:p>
            <a:r>
              <a:rPr lang="ja-JP" altLang="en-US"/>
              <a:t>マスタ タイトルの書式設定</a:t>
            </a:r>
          </a:p>
        </p:txBody>
      </p:sp>
      <p:sp>
        <p:nvSpPr>
          <p:cNvPr id="117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49810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81" name="タイトル 1"/>
          <p:cNvSpPr>
            <a:spLocks noGrp="1"/>
          </p:cNvSpPr>
          <p:nvPr>
            <p:ph type="title"/>
          </p:nvPr>
        </p:nvSpPr>
        <p:spPr>
          <a:xfrm>
            <a:off x="782677" y="4407013"/>
            <a:ext cx="8420101" cy="1362075"/>
          </a:xfrm>
        </p:spPr>
        <p:txBody>
          <a:bodyPr anchor="t"/>
          <a:lstStyle>
            <a:lvl1pPr algn="l">
              <a:defRPr sz="4000" b="1" cap="all"/>
            </a:lvl1pPr>
          </a:lstStyle>
          <a:p>
            <a:r>
              <a:rPr lang="ja-JP" altLang="en-US"/>
              <a:t>マスタ タイトルの書式設定</a:t>
            </a:r>
          </a:p>
        </p:txBody>
      </p:sp>
      <p:sp>
        <p:nvSpPr>
          <p:cNvPr id="1182" name="テキスト プレースホルダ 2"/>
          <p:cNvSpPr>
            <a:spLocks noGrp="1"/>
          </p:cNvSpPr>
          <p:nvPr>
            <p:ph type="body" idx="1"/>
          </p:nvPr>
        </p:nvSpPr>
        <p:spPr>
          <a:xfrm>
            <a:off x="782677" y="2906722"/>
            <a:ext cx="8420101" cy="1500187"/>
          </a:xfrm>
        </p:spPr>
        <p:txBody>
          <a:bodyPr anchor="b"/>
          <a:lstStyle>
            <a:lvl1pPr marL="0" indent="0">
              <a:buNone/>
              <a:defRPr sz="2000"/>
            </a:lvl1pPr>
            <a:lvl2pPr marL="457117" indent="0">
              <a:buNone/>
              <a:defRPr sz="1800"/>
            </a:lvl2pPr>
            <a:lvl3pPr marL="914235" indent="0">
              <a:buNone/>
              <a:defRPr sz="1600"/>
            </a:lvl3pPr>
            <a:lvl4pPr marL="1371353" indent="0">
              <a:buNone/>
              <a:defRPr sz="1400"/>
            </a:lvl4pPr>
            <a:lvl5pPr marL="1828470" indent="0">
              <a:buNone/>
              <a:defRPr sz="1400"/>
            </a:lvl5pPr>
            <a:lvl6pPr marL="2285588" indent="0">
              <a:buNone/>
              <a:defRPr sz="1400"/>
            </a:lvl6pPr>
            <a:lvl7pPr marL="2742705" indent="0">
              <a:buNone/>
              <a:defRPr sz="1400"/>
            </a:lvl7pPr>
            <a:lvl8pPr marL="3199823" indent="0">
              <a:buNone/>
              <a:defRPr sz="1400"/>
            </a:lvl8pPr>
            <a:lvl9pPr marL="365694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1080736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6" name="タイトル 1"/>
          <p:cNvSpPr>
            <a:spLocks noGrp="1"/>
          </p:cNvSpPr>
          <p:nvPr>
            <p:ph type="title"/>
          </p:nvPr>
        </p:nvSpPr>
        <p:spPr>
          <a:xfrm>
            <a:off x="782506" y="4406903"/>
            <a:ext cx="8420100" cy="1362075"/>
          </a:xfrm>
          <a:prstGeom prst="rect">
            <a:avLst/>
          </a:prstGeom>
        </p:spPr>
        <p:txBody>
          <a:bodyPr anchor="t"/>
          <a:lstStyle>
            <a:lvl1pPr algn="l">
              <a:defRPr sz="4000" b="1" cap="all"/>
            </a:lvl1pPr>
          </a:lstStyle>
          <a:p>
            <a:r>
              <a:rPr lang="ja-JP" altLang="en-US"/>
              <a:t>マスタ タイトルの書式設定</a:t>
            </a:r>
          </a:p>
        </p:txBody>
      </p:sp>
      <p:sp>
        <p:nvSpPr>
          <p:cNvPr id="1047"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8"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0" name="Rectangle 6"/>
          <p:cNvSpPr>
            <a:spLocks noGrp="1" noChangeArrowheads="1"/>
          </p:cNvSpPr>
          <p:nvPr>
            <p:ph type="sldNum" sz="quarter" idx="12"/>
          </p:nvPr>
        </p:nvSpPr>
        <p:spPr>
          <a:ln/>
        </p:spPr>
        <p:txBody>
          <a:bodyPr/>
          <a:lstStyle>
            <a:lvl1pPr>
              <a:defRPr/>
            </a:lvl1pPr>
          </a:lstStyle>
          <a:p>
            <a:pPr>
              <a:defRPr/>
            </a:pPr>
            <a:fld id="{BCBAC6A0-279C-4CF0-A6E5-08C5C5D4F134}" type="slidenum">
              <a:rPr lang="en-US" altLang="ja-JP"/>
              <a:pPr>
                <a:defRPr/>
              </a:pPr>
              <a:t>‹#›</a:t>
            </a:fld>
            <a:endParaRPr lang="en-US" altLang="ja-JP" dirty="0"/>
          </a:p>
        </p:txBody>
      </p:sp>
    </p:spTree>
    <p:extLst>
      <p:ext uri="{BB962C8B-B14F-4D97-AF65-F5344CB8AC3E}">
        <p14:creationId xmlns:p14="http://schemas.microsoft.com/office/powerpoint/2010/main" val="15599745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84" name="タイトル 1"/>
          <p:cNvSpPr>
            <a:spLocks noGrp="1"/>
          </p:cNvSpPr>
          <p:nvPr>
            <p:ph type="title"/>
          </p:nvPr>
        </p:nvSpPr>
        <p:spPr/>
        <p:txBody>
          <a:bodyPr/>
          <a:lstStyle/>
          <a:p>
            <a:r>
              <a:rPr lang="ja-JP" altLang="en-US"/>
              <a:t>マスタ タイトルの書式設定</a:t>
            </a:r>
          </a:p>
        </p:txBody>
      </p:sp>
      <p:sp>
        <p:nvSpPr>
          <p:cNvPr id="1185" name="コンテンツ プレースホルダ 2"/>
          <p:cNvSpPr>
            <a:spLocks noGrp="1"/>
          </p:cNvSpPr>
          <p:nvPr>
            <p:ph sz="half" idx="1"/>
          </p:nvPr>
        </p:nvSpPr>
        <p:spPr>
          <a:xfrm>
            <a:off x="495321"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6" name="コンテンツ プレースホルダ 3"/>
          <p:cNvSpPr>
            <a:spLocks noGrp="1"/>
          </p:cNvSpPr>
          <p:nvPr>
            <p:ph sz="half" idx="2"/>
          </p:nvPr>
        </p:nvSpPr>
        <p:spPr>
          <a:xfrm>
            <a:off x="5029222" y="1600204"/>
            <a:ext cx="43815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57146226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88" name="タイトル 1"/>
          <p:cNvSpPr>
            <a:spLocks noGrp="1"/>
          </p:cNvSpPr>
          <p:nvPr>
            <p:ph type="title"/>
          </p:nvPr>
        </p:nvSpPr>
        <p:spPr>
          <a:xfrm>
            <a:off x="495301" y="274638"/>
            <a:ext cx="8915400" cy="1143000"/>
          </a:xfrm>
        </p:spPr>
        <p:txBody>
          <a:bodyPr/>
          <a:lstStyle>
            <a:lvl1pPr>
              <a:defRPr/>
            </a:lvl1pPr>
          </a:lstStyle>
          <a:p>
            <a:r>
              <a:rPr lang="ja-JP" altLang="en-US"/>
              <a:t>マスタ タイトルの書式設定</a:t>
            </a:r>
          </a:p>
        </p:txBody>
      </p:sp>
      <p:sp>
        <p:nvSpPr>
          <p:cNvPr id="1189"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190"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1" name="テキスト プレースホルダ 4"/>
          <p:cNvSpPr>
            <a:spLocks noGrp="1"/>
          </p:cNvSpPr>
          <p:nvPr>
            <p:ph type="body" sz="quarter" idx="3"/>
          </p:nvPr>
        </p:nvSpPr>
        <p:spPr>
          <a:xfrm>
            <a:off x="5032433" y="1535113"/>
            <a:ext cx="4378325" cy="639762"/>
          </a:xfrm>
        </p:spPr>
        <p:txBody>
          <a:bodyPr anchor="b"/>
          <a:lstStyle>
            <a:lvl1pPr marL="0" indent="0">
              <a:buNone/>
              <a:defRPr sz="2400" b="1"/>
            </a:lvl1pPr>
            <a:lvl2pPr marL="457117" indent="0">
              <a:buNone/>
              <a:defRPr sz="2000" b="1"/>
            </a:lvl2pPr>
            <a:lvl3pPr marL="914235" indent="0">
              <a:buNone/>
              <a:defRPr sz="1800" b="1"/>
            </a:lvl3pPr>
            <a:lvl4pPr marL="1371353" indent="0">
              <a:buNone/>
              <a:defRPr sz="1600" b="1"/>
            </a:lvl4pPr>
            <a:lvl5pPr marL="1828470" indent="0">
              <a:buNone/>
              <a:defRPr sz="1600" b="1"/>
            </a:lvl5pPr>
            <a:lvl6pPr marL="2285588" indent="0">
              <a:buNone/>
              <a:defRPr sz="1600" b="1"/>
            </a:lvl6pPr>
            <a:lvl7pPr marL="2742705" indent="0">
              <a:buNone/>
              <a:defRPr sz="1600" b="1"/>
            </a:lvl7pPr>
            <a:lvl8pPr marL="3199823" indent="0">
              <a:buNone/>
              <a:defRPr sz="1600" b="1"/>
            </a:lvl8pPr>
            <a:lvl9pPr marL="3656940" indent="0">
              <a:buNone/>
              <a:defRPr sz="1600" b="1"/>
            </a:lvl9pPr>
          </a:lstStyle>
          <a:p>
            <a:pPr lvl="0"/>
            <a:r>
              <a:rPr lang="ja-JP" altLang="en-US"/>
              <a:t>マスタ テキストの書式設定</a:t>
            </a:r>
          </a:p>
        </p:txBody>
      </p:sp>
      <p:sp>
        <p:nvSpPr>
          <p:cNvPr id="1192" name="コンテンツ プレースホルダ 5"/>
          <p:cNvSpPr>
            <a:spLocks noGrp="1"/>
          </p:cNvSpPr>
          <p:nvPr>
            <p:ph sz="quarter" idx="4"/>
          </p:nvPr>
        </p:nvSpPr>
        <p:spPr>
          <a:xfrm>
            <a:off x="5032433"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428923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9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7099834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92772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97" name="タイトル 1"/>
          <p:cNvSpPr>
            <a:spLocks noGrp="1"/>
          </p:cNvSpPr>
          <p:nvPr>
            <p:ph type="title"/>
          </p:nvPr>
        </p:nvSpPr>
        <p:spPr>
          <a:xfrm>
            <a:off x="495321" y="273050"/>
            <a:ext cx="3259138" cy="1162050"/>
          </a:xfrm>
        </p:spPr>
        <p:txBody>
          <a:bodyPr anchor="b"/>
          <a:lstStyle>
            <a:lvl1pPr algn="l">
              <a:defRPr sz="2000" b="1"/>
            </a:lvl1pPr>
          </a:lstStyle>
          <a:p>
            <a:r>
              <a:rPr lang="ja-JP" altLang="en-US"/>
              <a:t>マスタ タイトルの書式設定</a:t>
            </a:r>
          </a:p>
        </p:txBody>
      </p:sp>
      <p:sp>
        <p:nvSpPr>
          <p:cNvPr id="1198" name="コンテンツ プレースホルダ 2"/>
          <p:cNvSpPr>
            <a:spLocks noGrp="1"/>
          </p:cNvSpPr>
          <p:nvPr>
            <p:ph idx="1"/>
          </p:nvPr>
        </p:nvSpPr>
        <p:spPr>
          <a:xfrm>
            <a:off x="3873501" y="27305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9" name="テキスト プレースホルダ 3"/>
          <p:cNvSpPr>
            <a:spLocks noGrp="1"/>
          </p:cNvSpPr>
          <p:nvPr>
            <p:ph type="body" sz="half" idx="2"/>
          </p:nvPr>
        </p:nvSpPr>
        <p:spPr>
          <a:xfrm>
            <a:off x="495321" y="1435103"/>
            <a:ext cx="3259138" cy="4691063"/>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7124880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01" name="タイトル 1"/>
          <p:cNvSpPr>
            <a:spLocks noGrp="1"/>
          </p:cNvSpPr>
          <p:nvPr>
            <p:ph type="title"/>
          </p:nvPr>
        </p:nvSpPr>
        <p:spPr>
          <a:xfrm>
            <a:off x="1941514" y="4800600"/>
            <a:ext cx="5943600" cy="566738"/>
          </a:xfrm>
        </p:spPr>
        <p:txBody>
          <a:bodyPr anchor="b"/>
          <a:lstStyle>
            <a:lvl1pPr algn="l">
              <a:defRPr sz="2000" b="1"/>
            </a:lvl1pPr>
          </a:lstStyle>
          <a:p>
            <a:r>
              <a:rPr lang="ja-JP" altLang="en-US"/>
              <a:t>マスタ タイトルの書式設定</a:t>
            </a:r>
          </a:p>
        </p:txBody>
      </p:sp>
      <p:sp>
        <p:nvSpPr>
          <p:cNvPr id="1202" name="図プレースホルダ 2"/>
          <p:cNvSpPr>
            <a:spLocks noGrp="1"/>
          </p:cNvSpPr>
          <p:nvPr>
            <p:ph type="pic" idx="1"/>
          </p:nvPr>
        </p:nvSpPr>
        <p:spPr>
          <a:xfrm>
            <a:off x="1941514" y="612775"/>
            <a:ext cx="5943600" cy="4114800"/>
          </a:xfrm>
        </p:spPr>
        <p:txBody>
          <a:bodyPr/>
          <a:lstStyle>
            <a:lvl1pPr marL="0" indent="0">
              <a:buNone/>
              <a:defRPr sz="3200"/>
            </a:lvl1pPr>
            <a:lvl2pPr marL="457117" indent="0">
              <a:buNone/>
              <a:defRPr sz="2800"/>
            </a:lvl2pPr>
            <a:lvl3pPr marL="914235" indent="0">
              <a:buNone/>
              <a:defRPr sz="2400"/>
            </a:lvl3pPr>
            <a:lvl4pPr marL="1371353" indent="0">
              <a:buNone/>
              <a:defRPr sz="2000"/>
            </a:lvl4pPr>
            <a:lvl5pPr marL="1828470" indent="0">
              <a:buNone/>
              <a:defRPr sz="2000"/>
            </a:lvl5pPr>
            <a:lvl6pPr marL="2285588" indent="0">
              <a:buNone/>
              <a:defRPr sz="2000"/>
            </a:lvl6pPr>
            <a:lvl7pPr marL="2742705" indent="0">
              <a:buNone/>
              <a:defRPr sz="2000"/>
            </a:lvl7pPr>
            <a:lvl8pPr marL="3199823" indent="0">
              <a:buNone/>
              <a:defRPr sz="2000"/>
            </a:lvl8pPr>
            <a:lvl9pPr marL="3656940" indent="0">
              <a:buNone/>
              <a:defRPr sz="2000"/>
            </a:lvl9pPr>
          </a:lstStyle>
          <a:p>
            <a:pPr lvl="0"/>
            <a:r>
              <a:rPr lang="ja-JP" altLang="en-US" noProof="0"/>
              <a:t>アイコンをクリックして図を追加</a:t>
            </a:r>
          </a:p>
        </p:txBody>
      </p:sp>
      <p:sp>
        <p:nvSpPr>
          <p:cNvPr id="1203" name="テキスト プレースホルダ 3"/>
          <p:cNvSpPr>
            <a:spLocks noGrp="1"/>
          </p:cNvSpPr>
          <p:nvPr>
            <p:ph type="body" sz="half" idx="2"/>
          </p:nvPr>
        </p:nvSpPr>
        <p:spPr>
          <a:xfrm>
            <a:off x="1941514" y="5367338"/>
            <a:ext cx="5943600" cy="804862"/>
          </a:xfrm>
        </p:spPr>
        <p:txBody>
          <a:bodyPr/>
          <a:lstStyle>
            <a:lvl1pPr marL="0" indent="0">
              <a:buNone/>
              <a:defRPr sz="1400"/>
            </a:lvl1pPr>
            <a:lvl2pPr marL="457117" indent="0">
              <a:buNone/>
              <a:defRPr sz="1200"/>
            </a:lvl2pPr>
            <a:lvl3pPr marL="914235" indent="0">
              <a:buNone/>
              <a:defRPr sz="1000"/>
            </a:lvl3pPr>
            <a:lvl4pPr marL="1371353" indent="0">
              <a:buNone/>
              <a:defRPr sz="900"/>
            </a:lvl4pPr>
            <a:lvl5pPr marL="1828470" indent="0">
              <a:buNone/>
              <a:defRPr sz="900"/>
            </a:lvl5pPr>
            <a:lvl6pPr marL="2285588" indent="0">
              <a:buNone/>
              <a:defRPr sz="900"/>
            </a:lvl6pPr>
            <a:lvl7pPr marL="2742705" indent="0">
              <a:buNone/>
              <a:defRPr sz="900"/>
            </a:lvl7pPr>
            <a:lvl8pPr marL="3199823" indent="0">
              <a:buNone/>
              <a:defRPr sz="900"/>
            </a:lvl8pPr>
            <a:lvl9pPr marL="365694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5274335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205" name="タイトル 1"/>
          <p:cNvSpPr>
            <a:spLocks noGrp="1"/>
          </p:cNvSpPr>
          <p:nvPr>
            <p:ph type="title"/>
          </p:nvPr>
        </p:nvSpPr>
        <p:spPr/>
        <p:txBody>
          <a:bodyPr/>
          <a:lstStyle/>
          <a:p>
            <a:r>
              <a:rPr lang="ja-JP" altLang="en-US"/>
              <a:t>マスタ タイトルの書式設定</a:t>
            </a:r>
          </a:p>
        </p:txBody>
      </p:sp>
      <p:sp>
        <p:nvSpPr>
          <p:cNvPr id="120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09865562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208" name="縦書きタイトル 1"/>
          <p:cNvSpPr>
            <a:spLocks noGrp="1"/>
          </p:cNvSpPr>
          <p:nvPr>
            <p:ph type="title" orient="vert"/>
          </p:nvPr>
        </p:nvSpPr>
        <p:spPr>
          <a:xfrm>
            <a:off x="7058042" y="5"/>
            <a:ext cx="2352675" cy="6126163"/>
          </a:xfrm>
        </p:spPr>
        <p:txBody>
          <a:bodyPr vert="eaVert"/>
          <a:lstStyle/>
          <a:p>
            <a:r>
              <a:rPr lang="ja-JP" altLang="en-US"/>
              <a:t>マスタ タイトルの書式設定</a:t>
            </a:r>
          </a:p>
        </p:txBody>
      </p:sp>
      <p:sp>
        <p:nvSpPr>
          <p:cNvPr id="1209" name="縦書きテキスト プレースホルダ 2"/>
          <p:cNvSpPr>
            <a:spLocks noGrp="1"/>
          </p:cNvSpPr>
          <p:nvPr>
            <p:ph type="body" orient="vert" idx="1"/>
          </p:nvPr>
        </p:nvSpPr>
        <p:spPr>
          <a:xfrm>
            <a:off x="52" y="5"/>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1937125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211" name="コンテンツ プレースホルダ 1"/>
          <p:cNvSpPr>
            <a:spLocks noGrp="1"/>
          </p:cNvSpPr>
          <p:nvPr>
            <p:ph/>
          </p:nvPr>
        </p:nvSpPr>
        <p:spPr>
          <a:xfrm>
            <a:off x="25" y="5"/>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146524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213" name="タイトル 1"/>
          <p:cNvSpPr>
            <a:spLocks noGrp="1"/>
          </p:cNvSpPr>
          <p:nvPr>
            <p:ph type="title"/>
          </p:nvPr>
        </p:nvSpPr>
        <p:spPr>
          <a:xfrm>
            <a:off x="19" y="0"/>
            <a:ext cx="7605713" cy="476250"/>
          </a:xfrm>
        </p:spPr>
        <p:txBody>
          <a:bodyPr/>
          <a:lstStyle/>
          <a:p>
            <a:r>
              <a:rPr lang="ja-JP" altLang="en-US"/>
              <a:t>マスタ タイトルの書式設定</a:t>
            </a:r>
          </a:p>
        </p:txBody>
      </p:sp>
      <p:sp>
        <p:nvSpPr>
          <p:cNvPr id="1214" name="表プレースホルダ 2"/>
          <p:cNvSpPr>
            <a:spLocks noGrp="1"/>
          </p:cNvSpPr>
          <p:nvPr>
            <p:ph type="tbl" idx="1"/>
          </p:nvPr>
        </p:nvSpPr>
        <p:spPr>
          <a:xfrm>
            <a:off x="495301" y="1600204"/>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709112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2" name="タイトル 1"/>
          <p:cNvSpPr>
            <a:spLocks noGrp="1"/>
          </p:cNvSpPr>
          <p:nvPr>
            <p:ph type="title"/>
          </p:nvPr>
        </p:nvSpPr>
        <p:spPr>
          <a:xfrm>
            <a:off x="0" y="0"/>
            <a:ext cx="7605713" cy="476250"/>
          </a:xfrm>
          <a:prstGeom prst="rect">
            <a:avLst/>
          </a:prstGeom>
        </p:spPr>
        <p:txBody>
          <a:bodyPr/>
          <a:lstStyle/>
          <a:p>
            <a:r>
              <a:rPr lang="ja-JP" altLang="en-US"/>
              <a:t>マスタ タイトルの書式設定</a:t>
            </a:r>
          </a:p>
        </p:txBody>
      </p:sp>
      <p:sp>
        <p:nvSpPr>
          <p:cNvPr id="105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7" name="Rectangle 6"/>
          <p:cNvSpPr>
            <a:spLocks noGrp="1" noChangeArrowheads="1"/>
          </p:cNvSpPr>
          <p:nvPr>
            <p:ph type="sldNum" sz="quarter" idx="12"/>
          </p:nvPr>
        </p:nvSpPr>
        <p:spPr>
          <a:ln/>
        </p:spPr>
        <p:txBody>
          <a:bodyPr/>
          <a:lstStyle>
            <a:lvl1pPr>
              <a:defRPr/>
            </a:lvl1pPr>
          </a:lstStyle>
          <a:p>
            <a:pPr>
              <a:defRPr/>
            </a:pPr>
            <a:fld id="{02CAAA6E-61C1-482E-A392-F1BE1BA8EA24}" type="slidenum">
              <a:rPr lang="en-US" altLang="ja-JP"/>
              <a:pPr>
                <a:defRPr/>
              </a:pPr>
              <a:t>‹#›</a:t>
            </a:fld>
            <a:endParaRPr lang="en-US" altLang="ja-JP" dirty="0"/>
          </a:p>
        </p:txBody>
      </p:sp>
    </p:spTree>
    <p:extLst>
      <p:ext uri="{BB962C8B-B14F-4D97-AF65-F5344CB8AC3E}">
        <p14:creationId xmlns:p14="http://schemas.microsoft.com/office/powerpoint/2010/main" val="38060583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229" name="タイトル 1"/>
          <p:cNvSpPr>
            <a:spLocks noGrp="1"/>
          </p:cNvSpPr>
          <p:nvPr>
            <p:ph type="ctrTitle"/>
          </p:nvPr>
        </p:nvSpPr>
        <p:spPr>
          <a:xfrm>
            <a:off x="742951" y="2130701"/>
            <a:ext cx="8420100" cy="1470025"/>
          </a:xfrm>
        </p:spPr>
        <p:txBody>
          <a:bodyPr/>
          <a:lstStyle/>
          <a:p>
            <a:r>
              <a:rPr kumimoji="1" lang="ja-JP" altLang="en-US"/>
              <a:t>マスタ タイトルの書式設定</a:t>
            </a:r>
          </a:p>
        </p:txBody>
      </p:sp>
      <p:sp>
        <p:nvSpPr>
          <p:cNvPr id="1230" name="サブタイトル 2"/>
          <p:cNvSpPr>
            <a:spLocks noGrp="1"/>
          </p:cNvSpPr>
          <p:nvPr>
            <p:ph type="subTitle" idx="1"/>
          </p:nvPr>
        </p:nvSpPr>
        <p:spPr>
          <a:xfrm>
            <a:off x="1485998" y="3886200"/>
            <a:ext cx="6934200" cy="1752600"/>
          </a:xfrm>
        </p:spPr>
        <p:txBody>
          <a:bodyPr/>
          <a:lstStyle>
            <a:lvl1pPr marL="0" indent="0" algn="ctr">
              <a:buNone/>
              <a:defRPr>
                <a:solidFill>
                  <a:schemeClr val="tx1">
                    <a:tint val="75000"/>
                  </a:schemeClr>
                </a:solidFill>
              </a:defRPr>
            </a:lvl1pPr>
            <a:lvl2pPr marL="455654" indent="0" algn="ctr">
              <a:buNone/>
              <a:defRPr>
                <a:solidFill>
                  <a:schemeClr val="tx1">
                    <a:tint val="75000"/>
                  </a:schemeClr>
                </a:solidFill>
              </a:defRPr>
            </a:lvl2pPr>
            <a:lvl3pPr marL="911309" indent="0" algn="ctr">
              <a:buNone/>
              <a:defRPr>
                <a:solidFill>
                  <a:schemeClr val="tx1">
                    <a:tint val="75000"/>
                  </a:schemeClr>
                </a:solidFill>
              </a:defRPr>
            </a:lvl3pPr>
            <a:lvl4pPr marL="1366965" indent="0" algn="ctr">
              <a:buNone/>
              <a:defRPr>
                <a:solidFill>
                  <a:schemeClr val="tx1">
                    <a:tint val="75000"/>
                  </a:schemeClr>
                </a:solidFill>
              </a:defRPr>
            </a:lvl4pPr>
            <a:lvl5pPr marL="1822619" indent="0" algn="ctr">
              <a:buNone/>
              <a:defRPr>
                <a:solidFill>
                  <a:schemeClr val="tx1">
                    <a:tint val="75000"/>
                  </a:schemeClr>
                </a:solidFill>
              </a:defRPr>
            </a:lvl5pPr>
            <a:lvl6pPr marL="2278274" indent="0" algn="ctr">
              <a:buNone/>
              <a:defRPr>
                <a:solidFill>
                  <a:schemeClr val="tx1">
                    <a:tint val="75000"/>
                  </a:schemeClr>
                </a:solidFill>
              </a:defRPr>
            </a:lvl6pPr>
            <a:lvl7pPr marL="2733928" indent="0" algn="ctr">
              <a:buNone/>
              <a:defRPr>
                <a:solidFill>
                  <a:schemeClr val="tx1">
                    <a:tint val="75000"/>
                  </a:schemeClr>
                </a:solidFill>
              </a:defRPr>
            </a:lvl7pPr>
            <a:lvl8pPr marL="3189584" indent="0" algn="ctr">
              <a:buNone/>
              <a:defRPr>
                <a:solidFill>
                  <a:schemeClr val="tx1">
                    <a:tint val="75000"/>
                  </a:schemeClr>
                </a:solidFill>
              </a:defRPr>
            </a:lvl8pPr>
            <a:lvl9pPr marL="3645238" indent="0" algn="ctr">
              <a:buNone/>
              <a:defRPr>
                <a:solidFill>
                  <a:schemeClr val="tx1">
                    <a:tint val="75000"/>
                  </a:schemeClr>
                </a:solidFill>
              </a:defRPr>
            </a:lvl9pPr>
          </a:lstStyle>
          <a:p>
            <a:r>
              <a:rPr kumimoji="1" lang="ja-JP" altLang="en-US"/>
              <a:t>マスタ サブタイトルの書式設定</a:t>
            </a:r>
          </a:p>
        </p:txBody>
      </p:sp>
      <p:sp>
        <p:nvSpPr>
          <p:cNvPr id="1231"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1232"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33" name="スライド番号プレースホルダ 5"/>
          <p:cNvSpPr>
            <a:spLocks noGrp="1"/>
          </p:cNvSpPr>
          <p:nvPr>
            <p:ph type="sldNum" sz="quarter" idx="12"/>
          </p:nvPr>
        </p:nvSpPr>
        <p:spPr/>
        <p:txBody>
          <a:bodyPr/>
          <a:lstStyle/>
          <a:p>
            <a:pPr>
              <a:defRPr/>
            </a:pPr>
            <a:fld id="{3855B91F-2022-441F-822F-01E196EE491F}" type="slidenum">
              <a:rPr lang="en-US" altLang="ja-JP" smtClean="0">
                <a:solidFill>
                  <a:prstClr val="black">
                    <a:tint val="75000"/>
                  </a:prstClr>
                </a:solidFill>
              </a:rPr>
              <a:pPr>
                <a:defRPr/>
              </a:pPr>
              <a:t>‹#›</a:t>
            </a:fld>
            <a:endParaRPr lang="en-US" altLang="ja-JP">
              <a:solidFill>
                <a:prstClr val="black">
                  <a:tint val="75000"/>
                </a:prstClr>
              </a:solidFill>
            </a:endParaRPr>
          </a:p>
        </p:txBody>
      </p:sp>
      <p:pic>
        <p:nvPicPr>
          <p:cNvPr id="1234" name="Picture 7" descr="mlit_top"/>
          <p:cNvPicPr>
            <a:picLocks noChangeAspect="1" noChangeArrowheads="1"/>
          </p:cNvPicPr>
          <p:nvPr userDrawn="1"/>
        </p:nvPicPr>
        <p:blipFill>
          <a:blip r:embed="rId2"/>
          <a:srcRect t="62230"/>
          <a:stretch>
            <a:fillRect/>
          </a:stretch>
        </p:blipFill>
        <p:spPr>
          <a:xfrm>
            <a:off x="34" y="6524896"/>
            <a:ext cx="9906000" cy="333375"/>
          </a:xfrm>
          <a:prstGeom prst="rect">
            <a:avLst/>
          </a:prstGeom>
          <a:noFill/>
          <a:ln w="9525">
            <a:noFill/>
            <a:miter lim="800000"/>
            <a:headEnd/>
            <a:tailEnd/>
          </a:ln>
        </p:spPr>
      </p:pic>
      <p:sp>
        <p:nvSpPr>
          <p:cNvPr id="1235" name="Rectangle 9"/>
          <p:cNvSpPr>
            <a:spLocks noChangeArrowheads="1"/>
          </p:cNvSpPr>
          <p:nvPr userDrawn="1"/>
        </p:nvSpPr>
        <p:spPr>
          <a:xfrm>
            <a:off x="1833563" y="3284809"/>
            <a:ext cx="8072437" cy="73025"/>
          </a:xfrm>
          <a:prstGeom prst="rect">
            <a:avLst/>
          </a:prstGeom>
          <a:solidFill>
            <a:srgbClr val="0066CC"/>
          </a:solidFill>
          <a:ln w="9525">
            <a:noFill/>
            <a:miter lim="800000"/>
            <a:headEnd/>
            <a:tailEnd/>
          </a:ln>
          <a:effectLst/>
        </p:spPr>
        <p:txBody>
          <a:bodyPr wrap="none" lIns="91131" tIns="45566" rIns="91131" bIns="45566" anchor="ctr"/>
          <a:lstStyle/>
          <a:p>
            <a:pPr defTabSz="911309">
              <a:defRPr/>
            </a:pPr>
            <a:endParaRPr lang="ja-JP" altLang="en-US">
              <a:solidFill>
                <a:prstClr val="black"/>
              </a:solidFill>
              <a:ea typeface="ＭＳ Ｐゴシック"/>
            </a:endParaRPr>
          </a:p>
        </p:txBody>
      </p:sp>
      <p:pic>
        <p:nvPicPr>
          <p:cNvPr id="1236" name="Picture 11"/>
          <p:cNvPicPr>
            <a:picLocks noChangeAspect="1" noChangeArrowheads="1"/>
          </p:cNvPicPr>
          <p:nvPr userDrawn="1"/>
        </p:nvPicPr>
        <p:blipFill>
          <a:blip r:embed="rId3"/>
          <a:stretch>
            <a:fillRect/>
          </a:stretch>
        </p:blipFill>
        <p:spPr>
          <a:xfrm>
            <a:off x="91" y="6051821"/>
            <a:ext cx="2301875" cy="473075"/>
          </a:xfrm>
          <a:prstGeom prst="rect">
            <a:avLst/>
          </a:prstGeom>
          <a:noFill/>
          <a:ln w="9525">
            <a:noFill/>
            <a:miter lim="800000"/>
            <a:headEnd/>
            <a:tailEnd/>
          </a:ln>
        </p:spPr>
      </p:pic>
      <p:sp>
        <p:nvSpPr>
          <p:cNvPr id="1237" name="Text Box 12"/>
          <p:cNvSpPr txBox="1">
            <a:spLocks noChangeArrowheads="1"/>
          </p:cNvSpPr>
          <p:nvPr userDrawn="1"/>
        </p:nvSpPr>
        <p:spPr>
          <a:xfrm>
            <a:off x="1" y="6524895"/>
            <a:ext cx="3631247" cy="276983"/>
          </a:xfrm>
          <a:prstGeom prst="rect">
            <a:avLst/>
          </a:prstGeom>
          <a:noFill/>
          <a:ln w="9525">
            <a:noFill/>
            <a:miter lim="800000"/>
            <a:headEnd/>
            <a:tailEnd/>
          </a:ln>
          <a:effectLst/>
        </p:spPr>
        <p:txBody>
          <a:bodyPr wrap="none" lIns="91131" tIns="45566" rIns="91131" bIns="45566">
            <a:spAutoFit/>
          </a:bodyPr>
          <a:lstStyle/>
          <a:p>
            <a:pPr defTabSz="911309">
              <a:defRPr/>
            </a:pPr>
            <a:r>
              <a:rPr lang="en-US" altLang="ja-JP" sz="1196" i="1" dirty="0">
                <a:solidFill>
                  <a:prstClr val="white"/>
                </a:solidFill>
                <a:latin typeface="Times New Roman" pitchFamily="18" charset="0"/>
                <a:ea typeface="ＭＳ Ｐゴシック"/>
              </a:rPr>
              <a:t>Ministry of Land, Infrastructure, Transport and Tourism</a:t>
            </a:r>
          </a:p>
        </p:txBody>
      </p:sp>
    </p:spTree>
    <p:extLst>
      <p:ext uri="{BB962C8B-B14F-4D97-AF65-F5344CB8AC3E}">
        <p14:creationId xmlns:p14="http://schemas.microsoft.com/office/powerpoint/2010/main" val="22617147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39" name="タイトル 1"/>
          <p:cNvSpPr>
            <a:spLocks noGrp="1"/>
          </p:cNvSpPr>
          <p:nvPr>
            <p:ph type="title"/>
          </p:nvPr>
        </p:nvSpPr>
        <p:spPr/>
        <p:txBody>
          <a:bodyPr/>
          <a:lstStyle/>
          <a:p>
            <a:r>
              <a:rPr kumimoji="1" lang="ja-JP" altLang="en-US"/>
              <a:t>マスタ タイトルの書式設定</a:t>
            </a:r>
          </a:p>
        </p:txBody>
      </p:sp>
      <p:sp>
        <p:nvSpPr>
          <p:cNvPr id="1240"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41"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1242"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43" name="スライド番号プレースホルダ 5"/>
          <p:cNvSpPr>
            <a:spLocks noGrp="1"/>
          </p:cNvSpPr>
          <p:nvPr>
            <p:ph type="sldNum" sz="quarter" idx="12"/>
          </p:nvPr>
        </p:nvSpPr>
        <p:spPr/>
        <p:txBody>
          <a:bodyPr/>
          <a:lstStyle/>
          <a:p>
            <a:pPr>
              <a:defRPr/>
            </a:pPr>
            <a:fld id="{91913F8A-853B-4817-9A4E-EC47F0ED052C}"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1720630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45" name="タイトル 1"/>
          <p:cNvSpPr>
            <a:spLocks noGrp="1"/>
          </p:cNvSpPr>
          <p:nvPr>
            <p:ph type="title"/>
          </p:nvPr>
        </p:nvSpPr>
        <p:spPr>
          <a:xfrm>
            <a:off x="782506" y="4407176"/>
            <a:ext cx="8420100" cy="1362075"/>
          </a:xfrm>
        </p:spPr>
        <p:txBody>
          <a:bodyPr anchor="t"/>
          <a:lstStyle>
            <a:lvl1pPr algn="l">
              <a:defRPr sz="3987" b="1" cap="all"/>
            </a:lvl1pPr>
          </a:lstStyle>
          <a:p>
            <a:r>
              <a:rPr kumimoji="1" lang="ja-JP" altLang="en-US"/>
              <a:t>マスタ タイトルの書式設定</a:t>
            </a:r>
          </a:p>
        </p:txBody>
      </p:sp>
      <p:sp>
        <p:nvSpPr>
          <p:cNvPr id="1246" name="テキスト プレースホルダ 2"/>
          <p:cNvSpPr>
            <a:spLocks noGrp="1"/>
          </p:cNvSpPr>
          <p:nvPr>
            <p:ph type="body" idx="1"/>
          </p:nvPr>
        </p:nvSpPr>
        <p:spPr>
          <a:xfrm>
            <a:off x="782506" y="2906722"/>
            <a:ext cx="8420100" cy="1500187"/>
          </a:xfrm>
        </p:spPr>
        <p:txBody>
          <a:bodyPr anchor="b"/>
          <a:lstStyle>
            <a:lvl1pPr marL="0" indent="0">
              <a:buNone/>
              <a:defRPr sz="1994">
                <a:solidFill>
                  <a:schemeClr val="tx1">
                    <a:tint val="75000"/>
                  </a:schemeClr>
                </a:solidFill>
              </a:defRPr>
            </a:lvl1pPr>
            <a:lvl2pPr marL="455654" indent="0">
              <a:buNone/>
              <a:defRPr sz="1794">
                <a:solidFill>
                  <a:schemeClr val="tx1">
                    <a:tint val="75000"/>
                  </a:schemeClr>
                </a:solidFill>
              </a:defRPr>
            </a:lvl2pPr>
            <a:lvl3pPr marL="911309" indent="0">
              <a:buNone/>
              <a:defRPr sz="1595">
                <a:solidFill>
                  <a:schemeClr val="tx1">
                    <a:tint val="75000"/>
                  </a:schemeClr>
                </a:solidFill>
              </a:defRPr>
            </a:lvl3pPr>
            <a:lvl4pPr marL="1366965" indent="0">
              <a:buNone/>
              <a:defRPr sz="1396">
                <a:solidFill>
                  <a:schemeClr val="tx1">
                    <a:tint val="75000"/>
                  </a:schemeClr>
                </a:solidFill>
              </a:defRPr>
            </a:lvl4pPr>
            <a:lvl5pPr marL="1822619" indent="0">
              <a:buNone/>
              <a:defRPr sz="1396">
                <a:solidFill>
                  <a:schemeClr val="tx1">
                    <a:tint val="75000"/>
                  </a:schemeClr>
                </a:solidFill>
              </a:defRPr>
            </a:lvl5pPr>
            <a:lvl6pPr marL="2278274" indent="0">
              <a:buNone/>
              <a:defRPr sz="1396">
                <a:solidFill>
                  <a:schemeClr val="tx1">
                    <a:tint val="75000"/>
                  </a:schemeClr>
                </a:solidFill>
              </a:defRPr>
            </a:lvl6pPr>
            <a:lvl7pPr marL="2733928" indent="0">
              <a:buNone/>
              <a:defRPr sz="1396">
                <a:solidFill>
                  <a:schemeClr val="tx1">
                    <a:tint val="75000"/>
                  </a:schemeClr>
                </a:solidFill>
              </a:defRPr>
            </a:lvl7pPr>
            <a:lvl8pPr marL="3189584" indent="0">
              <a:buNone/>
              <a:defRPr sz="1396">
                <a:solidFill>
                  <a:schemeClr val="tx1">
                    <a:tint val="75000"/>
                  </a:schemeClr>
                </a:solidFill>
              </a:defRPr>
            </a:lvl8pPr>
            <a:lvl9pPr marL="3645238" indent="0">
              <a:buNone/>
              <a:defRPr sz="1396">
                <a:solidFill>
                  <a:schemeClr val="tx1">
                    <a:tint val="75000"/>
                  </a:schemeClr>
                </a:solidFill>
              </a:defRPr>
            </a:lvl9pPr>
          </a:lstStyle>
          <a:p>
            <a:pPr lvl="0"/>
            <a:r>
              <a:rPr kumimoji="1" lang="ja-JP" altLang="en-US"/>
              <a:t>マスタ テキストの書式設定</a:t>
            </a:r>
          </a:p>
        </p:txBody>
      </p:sp>
      <p:sp>
        <p:nvSpPr>
          <p:cNvPr id="1247"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1248"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49" name="スライド番号プレースホルダ 5"/>
          <p:cNvSpPr>
            <a:spLocks noGrp="1"/>
          </p:cNvSpPr>
          <p:nvPr>
            <p:ph type="sldNum" sz="quarter" idx="12"/>
          </p:nvPr>
        </p:nvSpPr>
        <p:spPr/>
        <p:txBody>
          <a:bodyPr/>
          <a:lstStyle/>
          <a:p>
            <a:pPr>
              <a:defRPr/>
            </a:pPr>
            <a:fld id="{E7BAB0A8-20A4-4191-85AF-B1C3F40FFC50}"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4449075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51" name="タイトル 1"/>
          <p:cNvSpPr>
            <a:spLocks noGrp="1"/>
          </p:cNvSpPr>
          <p:nvPr>
            <p:ph type="title"/>
          </p:nvPr>
        </p:nvSpPr>
        <p:spPr/>
        <p:txBody>
          <a:bodyPr/>
          <a:lstStyle/>
          <a:p>
            <a:r>
              <a:rPr kumimoji="1" lang="ja-JP" altLang="en-US"/>
              <a:t>マスタ タイトルの書式設定</a:t>
            </a:r>
          </a:p>
        </p:txBody>
      </p:sp>
      <p:sp>
        <p:nvSpPr>
          <p:cNvPr id="1252" name="コンテンツ プレースホルダ 2"/>
          <p:cNvSpPr>
            <a:spLocks noGrp="1"/>
          </p:cNvSpPr>
          <p:nvPr>
            <p:ph sz="half" idx="1"/>
          </p:nvPr>
        </p:nvSpPr>
        <p:spPr>
          <a:xfrm>
            <a:off x="536673" y="1600205"/>
            <a:ext cx="4746625" cy="4525963"/>
          </a:xfrm>
        </p:spPr>
        <p:txBody>
          <a:bodyPr/>
          <a:lstStyle>
            <a:lvl1pPr>
              <a:defRPr sz="2791"/>
            </a:lvl1pPr>
            <a:lvl2pPr>
              <a:defRPr sz="2392"/>
            </a:lvl2pPr>
            <a:lvl3pPr>
              <a:defRPr sz="1994"/>
            </a:lvl3pPr>
            <a:lvl4pPr>
              <a:defRPr sz="1794"/>
            </a:lvl4pPr>
            <a:lvl5pPr>
              <a:defRPr sz="1794"/>
            </a:lvl5pPr>
            <a:lvl6pPr>
              <a:defRPr sz="1794"/>
            </a:lvl6pPr>
            <a:lvl7pPr>
              <a:defRPr sz="1794"/>
            </a:lvl7pPr>
            <a:lvl8pPr>
              <a:defRPr sz="1794"/>
            </a:lvl8pPr>
            <a:lvl9pPr>
              <a:defRPr sz="1794"/>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53" name="コンテンツ プレースホルダ 3"/>
          <p:cNvSpPr>
            <a:spLocks noGrp="1"/>
          </p:cNvSpPr>
          <p:nvPr>
            <p:ph sz="half" idx="2"/>
          </p:nvPr>
        </p:nvSpPr>
        <p:spPr>
          <a:xfrm>
            <a:off x="5448394" y="1600205"/>
            <a:ext cx="4746625" cy="4525963"/>
          </a:xfrm>
        </p:spPr>
        <p:txBody>
          <a:bodyPr/>
          <a:lstStyle>
            <a:lvl1pPr>
              <a:defRPr sz="2791"/>
            </a:lvl1pPr>
            <a:lvl2pPr>
              <a:defRPr sz="2392"/>
            </a:lvl2pPr>
            <a:lvl3pPr>
              <a:defRPr sz="1994"/>
            </a:lvl3pPr>
            <a:lvl4pPr>
              <a:defRPr sz="1794"/>
            </a:lvl4pPr>
            <a:lvl5pPr>
              <a:defRPr sz="1794"/>
            </a:lvl5pPr>
            <a:lvl6pPr>
              <a:defRPr sz="1794"/>
            </a:lvl6pPr>
            <a:lvl7pPr>
              <a:defRPr sz="1794"/>
            </a:lvl7pPr>
            <a:lvl8pPr>
              <a:defRPr sz="1794"/>
            </a:lvl8pPr>
            <a:lvl9pPr>
              <a:defRPr sz="1794"/>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54"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1255"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56" name="スライド番号プレースホルダ 6"/>
          <p:cNvSpPr>
            <a:spLocks noGrp="1"/>
          </p:cNvSpPr>
          <p:nvPr>
            <p:ph type="sldNum" sz="quarter" idx="12"/>
          </p:nvPr>
        </p:nvSpPr>
        <p:spPr/>
        <p:txBody>
          <a:bodyPr/>
          <a:lstStyle/>
          <a:p>
            <a:pPr>
              <a:defRPr/>
            </a:pPr>
            <a:fld id="{8B9A5274-D28E-4EDD-9503-8D061E012A7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29768404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58" name="タイトル 1"/>
          <p:cNvSpPr>
            <a:spLocks noGrp="1"/>
          </p:cNvSpPr>
          <p:nvPr>
            <p:ph type="title"/>
          </p:nvPr>
        </p:nvSpPr>
        <p:spPr>
          <a:xfrm>
            <a:off x="495361" y="274638"/>
            <a:ext cx="8915400" cy="1143000"/>
          </a:xfrm>
        </p:spPr>
        <p:txBody>
          <a:bodyPr/>
          <a:lstStyle>
            <a:lvl1pPr>
              <a:defRPr/>
            </a:lvl1pPr>
          </a:lstStyle>
          <a:p>
            <a:r>
              <a:rPr kumimoji="1" lang="ja-JP" altLang="en-US"/>
              <a:t>マスタ タイトルの書式設定</a:t>
            </a:r>
          </a:p>
        </p:txBody>
      </p:sp>
      <p:sp>
        <p:nvSpPr>
          <p:cNvPr id="1259" name="テキスト プレースホルダ 2"/>
          <p:cNvSpPr>
            <a:spLocks noGrp="1"/>
          </p:cNvSpPr>
          <p:nvPr>
            <p:ph type="body" idx="1"/>
          </p:nvPr>
        </p:nvSpPr>
        <p:spPr>
          <a:xfrm>
            <a:off x="495302" y="1535113"/>
            <a:ext cx="4376870" cy="639762"/>
          </a:xfrm>
        </p:spPr>
        <p:txBody>
          <a:bodyPr anchor="b"/>
          <a:lstStyle>
            <a:lvl1pPr marL="0" indent="0">
              <a:buNone/>
              <a:defRPr sz="2392" b="1"/>
            </a:lvl1pPr>
            <a:lvl2pPr marL="455654" indent="0">
              <a:buNone/>
              <a:defRPr sz="1994" b="1"/>
            </a:lvl2pPr>
            <a:lvl3pPr marL="911309" indent="0">
              <a:buNone/>
              <a:defRPr sz="1794" b="1"/>
            </a:lvl3pPr>
            <a:lvl4pPr marL="1366965" indent="0">
              <a:buNone/>
              <a:defRPr sz="1595" b="1"/>
            </a:lvl4pPr>
            <a:lvl5pPr marL="1822619" indent="0">
              <a:buNone/>
              <a:defRPr sz="1595" b="1"/>
            </a:lvl5pPr>
            <a:lvl6pPr marL="2278274" indent="0">
              <a:buNone/>
              <a:defRPr sz="1595" b="1"/>
            </a:lvl6pPr>
            <a:lvl7pPr marL="2733928" indent="0">
              <a:buNone/>
              <a:defRPr sz="1595" b="1"/>
            </a:lvl7pPr>
            <a:lvl8pPr marL="3189584" indent="0">
              <a:buNone/>
              <a:defRPr sz="1595" b="1"/>
            </a:lvl8pPr>
            <a:lvl9pPr marL="3645238" indent="0">
              <a:buNone/>
              <a:defRPr sz="1595" b="1"/>
            </a:lvl9pPr>
          </a:lstStyle>
          <a:p>
            <a:pPr lvl="0"/>
            <a:r>
              <a:rPr kumimoji="1" lang="ja-JP" altLang="en-US"/>
              <a:t>マスタ テキストの書式設定</a:t>
            </a:r>
          </a:p>
        </p:txBody>
      </p:sp>
      <p:sp>
        <p:nvSpPr>
          <p:cNvPr id="1260" name="コンテンツ プレースホルダ 3"/>
          <p:cNvSpPr>
            <a:spLocks noGrp="1"/>
          </p:cNvSpPr>
          <p:nvPr>
            <p:ph sz="half" idx="2"/>
          </p:nvPr>
        </p:nvSpPr>
        <p:spPr>
          <a:xfrm>
            <a:off x="495302" y="2174875"/>
            <a:ext cx="4376870" cy="3951288"/>
          </a:xfrm>
        </p:spPr>
        <p:txBody>
          <a:bodyPr/>
          <a:lstStyle>
            <a:lvl1pPr>
              <a:defRPr sz="2392"/>
            </a:lvl1pPr>
            <a:lvl2pPr>
              <a:defRPr sz="1994"/>
            </a:lvl2pPr>
            <a:lvl3pPr>
              <a:defRPr sz="1794"/>
            </a:lvl3pPr>
            <a:lvl4pPr>
              <a:defRPr sz="1595"/>
            </a:lvl4pPr>
            <a:lvl5pPr>
              <a:defRPr sz="1595"/>
            </a:lvl5pPr>
            <a:lvl6pPr>
              <a:defRPr sz="1595"/>
            </a:lvl6pPr>
            <a:lvl7pPr>
              <a:defRPr sz="1595"/>
            </a:lvl7pPr>
            <a:lvl8pPr>
              <a:defRPr sz="1595"/>
            </a:lvl8pPr>
            <a:lvl9pPr>
              <a:defRPr sz="1595"/>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61" name="テキスト プレースホルダ 4"/>
          <p:cNvSpPr>
            <a:spLocks noGrp="1"/>
          </p:cNvSpPr>
          <p:nvPr>
            <p:ph type="body" sz="quarter" idx="3"/>
          </p:nvPr>
        </p:nvSpPr>
        <p:spPr>
          <a:xfrm>
            <a:off x="5032120" y="1535113"/>
            <a:ext cx="4378590" cy="639762"/>
          </a:xfrm>
        </p:spPr>
        <p:txBody>
          <a:bodyPr anchor="b"/>
          <a:lstStyle>
            <a:lvl1pPr marL="0" indent="0">
              <a:buNone/>
              <a:defRPr sz="2392" b="1"/>
            </a:lvl1pPr>
            <a:lvl2pPr marL="455654" indent="0">
              <a:buNone/>
              <a:defRPr sz="1994" b="1"/>
            </a:lvl2pPr>
            <a:lvl3pPr marL="911309" indent="0">
              <a:buNone/>
              <a:defRPr sz="1794" b="1"/>
            </a:lvl3pPr>
            <a:lvl4pPr marL="1366965" indent="0">
              <a:buNone/>
              <a:defRPr sz="1595" b="1"/>
            </a:lvl4pPr>
            <a:lvl5pPr marL="1822619" indent="0">
              <a:buNone/>
              <a:defRPr sz="1595" b="1"/>
            </a:lvl5pPr>
            <a:lvl6pPr marL="2278274" indent="0">
              <a:buNone/>
              <a:defRPr sz="1595" b="1"/>
            </a:lvl6pPr>
            <a:lvl7pPr marL="2733928" indent="0">
              <a:buNone/>
              <a:defRPr sz="1595" b="1"/>
            </a:lvl7pPr>
            <a:lvl8pPr marL="3189584" indent="0">
              <a:buNone/>
              <a:defRPr sz="1595" b="1"/>
            </a:lvl8pPr>
            <a:lvl9pPr marL="3645238" indent="0">
              <a:buNone/>
              <a:defRPr sz="1595" b="1"/>
            </a:lvl9pPr>
          </a:lstStyle>
          <a:p>
            <a:pPr lvl="0"/>
            <a:r>
              <a:rPr kumimoji="1" lang="ja-JP" altLang="en-US"/>
              <a:t>マスタ テキストの書式設定</a:t>
            </a:r>
          </a:p>
        </p:txBody>
      </p:sp>
      <p:sp>
        <p:nvSpPr>
          <p:cNvPr id="1262" name="コンテンツ プレースホルダ 5"/>
          <p:cNvSpPr>
            <a:spLocks noGrp="1"/>
          </p:cNvSpPr>
          <p:nvPr>
            <p:ph sz="quarter" idx="4"/>
          </p:nvPr>
        </p:nvSpPr>
        <p:spPr>
          <a:xfrm>
            <a:off x="5032120" y="2174875"/>
            <a:ext cx="4378590" cy="3951288"/>
          </a:xfrm>
        </p:spPr>
        <p:txBody>
          <a:bodyPr/>
          <a:lstStyle>
            <a:lvl1pPr>
              <a:defRPr sz="2392"/>
            </a:lvl1pPr>
            <a:lvl2pPr>
              <a:defRPr sz="1994"/>
            </a:lvl2pPr>
            <a:lvl3pPr>
              <a:defRPr sz="1794"/>
            </a:lvl3pPr>
            <a:lvl4pPr>
              <a:defRPr sz="1595"/>
            </a:lvl4pPr>
            <a:lvl5pPr>
              <a:defRPr sz="1595"/>
            </a:lvl5pPr>
            <a:lvl6pPr>
              <a:defRPr sz="1595"/>
            </a:lvl6pPr>
            <a:lvl7pPr>
              <a:defRPr sz="1595"/>
            </a:lvl7pPr>
            <a:lvl8pPr>
              <a:defRPr sz="1595"/>
            </a:lvl8pPr>
            <a:lvl9pPr>
              <a:defRPr sz="1595"/>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63" name="日付プレースホルダ 6"/>
          <p:cNvSpPr>
            <a:spLocks noGrp="1"/>
          </p:cNvSpPr>
          <p:nvPr>
            <p:ph type="dt" sz="half" idx="10"/>
          </p:nvPr>
        </p:nvSpPr>
        <p:spPr/>
        <p:txBody>
          <a:bodyPr/>
          <a:lstStyle/>
          <a:p>
            <a:pPr>
              <a:defRPr/>
            </a:pPr>
            <a:endParaRPr lang="en-US" altLang="ja-JP">
              <a:solidFill>
                <a:prstClr val="black">
                  <a:tint val="75000"/>
                </a:prstClr>
              </a:solidFill>
            </a:endParaRPr>
          </a:p>
        </p:txBody>
      </p:sp>
      <p:sp>
        <p:nvSpPr>
          <p:cNvPr id="1264" name="フッター プレースホルダ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65" name="スライド番号プレースホルダ 8"/>
          <p:cNvSpPr>
            <a:spLocks noGrp="1"/>
          </p:cNvSpPr>
          <p:nvPr>
            <p:ph type="sldNum" sz="quarter" idx="12"/>
          </p:nvPr>
        </p:nvSpPr>
        <p:spPr/>
        <p:txBody>
          <a:bodyPr/>
          <a:lstStyle/>
          <a:p>
            <a:pPr>
              <a:defRPr/>
            </a:pPr>
            <a:fld id="{64C79894-6A48-4C5B-985D-3D09D8D170D5}"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61811267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67" name="タイトル 1"/>
          <p:cNvSpPr>
            <a:spLocks noGrp="1"/>
          </p:cNvSpPr>
          <p:nvPr>
            <p:ph type="title"/>
          </p:nvPr>
        </p:nvSpPr>
        <p:spPr/>
        <p:txBody>
          <a:bodyPr/>
          <a:lstStyle/>
          <a:p>
            <a:r>
              <a:rPr kumimoji="1" lang="ja-JP" altLang="en-US"/>
              <a:t>マスタ タイトルの書式設定</a:t>
            </a:r>
          </a:p>
        </p:txBody>
      </p:sp>
      <p:sp>
        <p:nvSpPr>
          <p:cNvPr id="1268" name="日付プレースホルダ 2"/>
          <p:cNvSpPr>
            <a:spLocks noGrp="1"/>
          </p:cNvSpPr>
          <p:nvPr>
            <p:ph type="dt" sz="half" idx="10"/>
          </p:nvPr>
        </p:nvSpPr>
        <p:spPr/>
        <p:txBody>
          <a:bodyPr/>
          <a:lstStyle/>
          <a:p>
            <a:pPr>
              <a:defRPr/>
            </a:pPr>
            <a:endParaRPr lang="en-US" altLang="ja-JP">
              <a:solidFill>
                <a:prstClr val="black">
                  <a:tint val="75000"/>
                </a:prstClr>
              </a:solidFill>
            </a:endParaRPr>
          </a:p>
        </p:txBody>
      </p:sp>
      <p:sp>
        <p:nvSpPr>
          <p:cNvPr id="1269" name="フッター プレースホルダ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70" name="スライド番号プレースホルダ 4"/>
          <p:cNvSpPr>
            <a:spLocks noGrp="1"/>
          </p:cNvSpPr>
          <p:nvPr>
            <p:ph type="sldNum" sz="quarter" idx="12"/>
          </p:nvPr>
        </p:nvSpPr>
        <p:spPr/>
        <p:txBody>
          <a:bodyPr/>
          <a:lstStyle/>
          <a:p>
            <a:pPr>
              <a:defRPr/>
            </a:pPr>
            <a:fld id="{ECFB1601-656C-44BE-A78D-5DCF68CCE0B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307894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72" name="日付プレースホルダ 1"/>
          <p:cNvSpPr>
            <a:spLocks noGrp="1"/>
          </p:cNvSpPr>
          <p:nvPr>
            <p:ph type="dt" sz="half" idx="10"/>
          </p:nvPr>
        </p:nvSpPr>
        <p:spPr/>
        <p:txBody>
          <a:bodyPr/>
          <a:lstStyle/>
          <a:p>
            <a:pPr>
              <a:defRPr/>
            </a:pPr>
            <a:endParaRPr lang="en-US" altLang="ja-JP">
              <a:solidFill>
                <a:prstClr val="black">
                  <a:tint val="75000"/>
                </a:prstClr>
              </a:solidFill>
            </a:endParaRPr>
          </a:p>
        </p:txBody>
      </p:sp>
      <p:sp>
        <p:nvSpPr>
          <p:cNvPr id="1273" name="フッター プレースホルダ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74" name="スライド番号プレースホルダ 3"/>
          <p:cNvSpPr>
            <a:spLocks noGrp="1"/>
          </p:cNvSpPr>
          <p:nvPr>
            <p:ph type="sldNum" sz="quarter" idx="12"/>
          </p:nvPr>
        </p:nvSpPr>
        <p:spPr>
          <a:xfrm>
            <a:off x="7689304" y="6570170"/>
            <a:ext cx="2311400" cy="365125"/>
          </a:xfrm>
        </p:spPr>
        <p:txBody>
          <a:bodyPr/>
          <a:lstStyle>
            <a:lvl1pPr>
              <a:defRPr>
                <a:solidFill>
                  <a:schemeClr val="tx1"/>
                </a:solidFill>
              </a:defRPr>
            </a:lvl1pPr>
          </a:lstStyle>
          <a:p>
            <a:pPr>
              <a:defRPr/>
            </a:pPr>
            <a:fld id="{32F04ED0-A1B2-4A56-B6B1-DF5EFCB5A1D2}" type="slidenum">
              <a:rPr lang="en-US" altLang="ja-JP" smtClean="0">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65722458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76" name="タイトル 1"/>
          <p:cNvSpPr>
            <a:spLocks noGrp="1"/>
          </p:cNvSpPr>
          <p:nvPr>
            <p:ph type="title"/>
          </p:nvPr>
        </p:nvSpPr>
        <p:spPr>
          <a:xfrm>
            <a:off x="495309" y="273050"/>
            <a:ext cx="3259006" cy="1162050"/>
          </a:xfrm>
        </p:spPr>
        <p:txBody>
          <a:bodyPr anchor="b"/>
          <a:lstStyle>
            <a:lvl1pPr algn="l">
              <a:defRPr sz="1994" b="1"/>
            </a:lvl1pPr>
          </a:lstStyle>
          <a:p>
            <a:r>
              <a:rPr kumimoji="1" lang="ja-JP" altLang="en-US"/>
              <a:t>マスタ タイトルの書式設定</a:t>
            </a:r>
          </a:p>
        </p:txBody>
      </p:sp>
      <p:sp>
        <p:nvSpPr>
          <p:cNvPr id="1277" name="コンテンツ プレースホルダ 2"/>
          <p:cNvSpPr>
            <a:spLocks noGrp="1"/>
          </p:cNvSpPr>
          <p:nvPr>
            <p:ph idx="1"/>
          </p:nvPr>
        </p:nvSpPr>
        <p:spPr>
          <a:xfrm>
            <a:off x="3872992" y="273054"/>
            <a:ext cx="5537729" cy="5853113"/>
          </a:xfrm>
        </p:spPr>
        <p:txBody>
          <a:bodyPr/>
          <a:lstStyle>
            <a:lvl1pPr>
              <a:defRPr sz="3190"/>
            </a:lvl1pPr>
            <a:lvl2pPr>
              <a:defRPr sz="2791"/>
            </a:lvl2pPr>
            <a:lvl3pPr>
              <a:defRPr sz="2392"/>
            </a:lvl3pPr>
            <a:lvl4pPr>
              <a:defRPr sz="1994"/>
            </a:lvl4pPr>
            <a:lvl5pPr>
              <a:defRPr sz="1994"/>
            </a:lvl5pPr>
            <a:lvl6pPr>
              <a:defRPr sz="1994"/>
            </a:lvl6pPr>
            <a:lvl7pPr>
              <a:defRPr sz="1994"/>
            </a:lvl7pPr>
            <a:lvl8pPr>
              <a:defRPr sz="1994"/>
            </a:lvl8pPr>
            <a:lvl9pPr>
              <a:defRPr sz="1994"/>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78" name="テキスト プレースホルダ 3"/>
          <p:cNvSpPr>
            <a:spLocks noGrp="1"/>
          </p:cNvSpPr>
          <p:nvPr>
            <p:ph type="body" sz="half" idx="2"/>
          </p:nvPr>
        </p:nvSpPr>
        <p:spPr>
          <a:xfrm>
            <a:off x="495309" y="1435103"/>
            <a:ext cx="3259006" cy="4691063"/>
          </a:xfrm>
        </p:spPr>
        <p:txBody>
          <a:bodyPr/>
          <a:lstStyle>
            <a:lvl1pPr marL="0" indent="0">
              <a:buNone/>
              <a:defRPr sz="1396"/>
            </a:lvl1pPr>
            <a:lvl2pPr marL="455654" indent="0">
              <a:buNone/>
              <a:defRPr sz="1196"/>
            </a:lvl2pPr>
            <a:lvl3pPr marL="911309" indent="0">
              <a:buNone/>
              <a:defRPr sz="997"/>
            </a:lvl3pPr>
            <a:lvl4pPr marL="1366965" indent="0">
              <a:buNone/>
              <a:defRPr sz="897"/>
            </a:lvl4pPr>
            <a:lvl5pPr marL="1822619" indent="0">
              <a:buNone/>
              <a:defRPr sz="897"/>
            </a:lvl5pPr>
            <a:lvl6pPr marL="2278274" indent="0">
              <a:buNone/>
              <a:defRPr sz="897"/>
            </a:lvl6pPr>
            <a:lvl7pPr marL="2733928" indent="0">
              <a:buNone/>
              <a:defRPr sz="897"/>
            </a:lvl7pPr>
            <a:lvl8pPr marL="3189584" indent="0">
              <a:buNone/>
              <a:defRPr sz="897"/>
            </a:lvl8pPr>
            <a:lvl9pPr marL="3645238" indent="0">
              <a:buNone/>
              <a:defRPr sz="897"/>
            </a:lvl9pPr>
          </a:lstStyle>
          <a:p>
            <a:pPr lvl="0"/>
            <a:r>
              <a:rPr kumimoji="1" lang="ja-JP" altLang="en-US"/>
              <a:t>マスタ テキストの書式設定</a:t>
            </a:r>
          </a:p>
        </p:txBody>
      </p:sp>
      <p:sp>
        <p:nvSpPr>
          <p:cNvPr id="1279"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1280"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81" name="スライド番号プレースホルダ 6"/>
          <p:cNvSpPr>
            <a:spLocks noGrp="1"/>
          </p:cNvSpPr>
          <p:nvPr>
            <p:ph type="sldNum" sz="quarter" idx="12"/>
          </p:nvPr>
        </p:nvSpPr>
        <p:spPr/>
        <p:txBody>
          <a:bodyPr/>
          <a:lstStyle/>
          <a:p>
            <a:pPr>
              <a:defRPr/>
            </a:pPr>
            <a:fld id="{839431D5-9DDD-484F-9146-BE9865501E9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2400041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83" name="タイトル 1"/>
          <p:cNvSpPr>
            <a:spLocks noGrp="1"/>
          </p:cNvSpPr>
          <p:nvPr>
            <p:ph type="title"/>
          </p:nvPr>
        </p:nvSpPr>
        <p:spPr>
          <a:xfrm>
            <a:off x="1941646" y="4800600"/>
            <a:ext cx="5943600" cy="566738"/>
          </a:xfrm>
        </p:spPr>
        <p:txBody>
          <a:bodyPr anchor="b"/>
          <a:lstStyle>
            <a:lvl1pPr algn="l">
              <a:defRPr sz="1994" b="1"/>
            </a:lvl1pPr>
          </a:lstStyle>
          <a:p>
            <a:r>
              <a:rPr kumimoji="1" lang="ja-JP" altLang="en-US"/>
              <a:t>マスタ タイトルの書式設定</a:t>
            </a:r>
          </a:p>
        </p:txBody>
      </p:sp>
      <p:sp>
        <p:nvSpPr>
          <p:cNvPr id="1284" name="図プレースホルダ 2"/>
          <p:cNvSpPr>
            <a:spLocks noGrp="1"/>
          </p:cNvSpPr>
          <p:nvPr>
            <p:ph type="pic" idx="1"/>
          </p:nvPr>
        </p:nvSpPr>
        <p:spPr>
          <a:xfrm>
            <a:off x="1941646" y="612775"/>
            <a:ext cx="5943600" cy="4114800"/>
          </a:xfrm>
        </p:spPr>
        <p:txBody>
          <a:bodyPr/>
          <a:lstStyle>
            <a:lvl1pPr marL="0" indent="0">
              <a:buNone/>
              <a:defRPr sz="3190"/>
            </a:lvl1pPr>
            <a:lvl2pPr marL="455654" indent="0">
              <a:buNone/>
              <a:defRPr sz="2791"/>
            </a:lvl2pPr>
            <a:lvl3pPr marL="911309" indent="0">
              <a:buNone/>
              <a:defRPr sz="2392"/>
            </a:lvl3pPr>
            <a:lvl4pPr marL="1366965" indent="0">
              <a:buNone/>
              <a:defRPr sz="1994"/>
            </a:lvl4pPr>
            <a:lvl5pPr marL="1822619" indent="0">
              <a:buNone/>
              <a:defRPr sz="1994"/>
            </a:lvl5pPr>
            <a:lvl6pPr marL="2278274" indent="0">
              <a:buNone/>
              <a:defRPr sz="1994"/>
            </a:lvl6pPr>
            <a:lvl7pPr marL="2733928" indent="0">
              <a:buNone/>
              <a:defRPr sz="1994"/>
            </a:lvl7pPr>
            <a:lvl8pPr marL="3189584" indent="0">
              <a:buNone/>
              <a:defRPr sz="1994"/>
            </a:lvl8pPr>
            <a:lvl9pPr marL="3645238" indent="0">
              <a:buNone/>
              <a:defRPr sz="1994"/>
            </a:lvl9pPr>
          </a:lstStyle>
          <a:p>
            <a:r>
              <a:rPr kumimoji="1" lang="ja-JP" altLang="en-US"/>
              <a:t>アイコンをクリックして図を追加</a:t>
            </a:r>
          </a:p>
        </p:txBody>
      </p:sp>
      <p:sp>
        <p:nvSpPr>
          <p:cNvPr id="1285" name="テキスト プレースホルダ 3"/>
          <p:cNvSpPr>
            <a:spLocks noGrp="1"/>
          </p:cNvSpPr>
          <p:nvPr>
            <p:ph type="body" sz="half" idx="2"/>
          </p:nvPr>
        </p:nvSpPr>
        <p:spPr>
          <a:xfrm>
            <a:off x="1941646" y="5367338"/>
            <a:ext cx="5943600" cy="804862"/>
          </a:xfrm>
        </p:spPr>
        <p:txBody>
          <a:bodyPr/>
          <a:lstStyle>
            <a:lvl1pPr marL="0" indent="0">
              <a:buNone/>
              <a:defRPr sz="1396"/>
            </a:lvl1pPr>
            <a:lvl2pPr marL="455654" indent="0">
              <a:buNone/>
              <a:defRPr sz="1196"/>
            </a:lvl2pPr>
            <a:lvl3pPr marL="911309" indent="0">
              <a:buNone/>
              <a:defRPr sz="997"/>
            </a:lvl3pPr>
            <a:lvl4pPr marL="1366965" indent="0">
              <a:buNone/>
              <a:defRPr sz="897"/>
            </a:lvl4pPr>
            <a:lvl5pPr marL="1822619" indent="0">
              <a:buNone/>
              <a:defRPr sz="897"/>
            </a:lvl5pPr>
            <a:lvl6pPr marL="2278274" indent="0">
              <a:buNone/>
              <a:defRPr sz="897"/>
            </a:lvl6pPr>
            <a:lvl7pPr marL="2733928" indent="0">
              <a:buNone/>
              <a:defRPr sz="897"/>
            </a:lvl7pPr>
            <a:lvl8pPr marL="3189584" indent="0">
              <a:buNone/>
              <a:defRPr sz="897"/>
            </a:lvl8pPr>
            <a:lvl9pPr marL="3645238" indent="0">
              <a:buNone/>
              <a:defRPr sz="897"/>
            </a:lvl9pPr>
          </a:lstStyle>
          <a:p>
            <a:pPr lvl="0"/>
            <a:r>
              <a:rPr kumimoji="1" lang="ja-JP" altLang="en-US"/>
              <a:t>マスタ テキストの書式設定</a:t>
            </a:r>
          </a:p>
        </p:txBody>
      </p:sp>
      <p:sp>
        <p:nvSpPr>
          <p:cNvPr id="1286" name="日付プレースホルダ 4"/>
          <p:cNvSpPr>
            <a:spLocks noGrp="1"/>
          </p:cNvSpPr>
          <p:nvPr>
            <p:ph type="dt" sz="half" idx="10"/>
          </p:nvPr>
        </p:nvSpPr>
        <p:spPr/>
        <p:txBody>
          <a:bodyPr/>
          <a:lstStyle/>
          <a:p>
            <a:pPr>
              <a:defRPr/>
            </a:pPr>
            <a:endParaRPr lang="en-US" altLang="ja-JP">
              <a:solidFill>
                <a:prstClr val="black">
                  <a:tint val="75000"/>
                </a:prstClr>
              </a:solidFill>
            </a:endParaRPr>
          </a:p>
        </p:txBody>
      </p:sp>
      <p:sp>
        <p:nvSpPr>
          <p:cNvPr id="1287"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88" name="スライド番号プレースホルダ 6"/>
          <p:cNvSpPr>
            <a:spLocks noGrp="1"/>
          </p:cNvSpPr>
          <p:nvPr>
            <p:ph type="sldNum" sz="quarter" idx="12"/>
          </p:nvPr>
        </p:nvSpPr>
        <p:spPr/>
        <p:txBody>
          <a:bodyPr/>
          <a:lstStyle/>
          <a:p>
            <a:pPr>
              <a:defRPr/>
            </a:pPr>
            <a:fld id="{F9F79F53-97DB-499B-9964-60A655AFEF8A}"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90158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290" name="タイトル 1"/>
          <p:cNvSpPr>
            <a:spLocks noGrp="1"/>
          </p:cNvSpPr>
          <p:nvPr>
            <p:ph type="title"/>
          </p:nvPr>
        </p:nvSpPr>
        <p:spPr/>
        <p:txBody>
          <a:bodyPr/>
          <a:lstStyle/>
          <a:p>
            <a:r>
              <a:rPr kumimoji="1" lang="ja-JP" altLang="en-US"/>
              <a:t>マスタ タイトルの書式設定</a:t>
            </a:r>
          </a:p>
        </p:txBody>
      </p:sp>
      <p:sp>
        <p:nvSpPr>
          <p:cNvPr id="1291"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92"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1293"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294" name="スライド番号プレースホルダ 5"/>
          <p:cNvSpPr>
            <a:spLocks noGrp="1"/>
          </p:cNvSpPr>
          <p:nvPr>
            <p:ph type="sldNum" sz="quarter" idx="12"/>
          </p:nvPr>
        </p:nvSpPr>
        <p:spPr/>
        <p:txBody>
          <a:bodyPr/>
          <a:lstStyle/>
          <a:p>
            <a:pPr>
              <a:defRPr/>
            </a:pPr>
            <a:fld id="{7B580719-A99C-47A4-A1FC-CDF8D2DEF95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079730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9"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 タイトルの書式設定</a:t>
            </a:r>
          </a:p>
        </p:txBody>
      </p:sp>
      <p:sp>
        <p:nvSpPr>
          <p:cNvPr id="1060"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1"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2"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3"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4" name="Rectangle 4"/>
          <p:cNvSpPr>
            <a:spLocks noGrp="1" noChangeArrowheads="1"/>
          </p:cNvSpPr>
          <p:nvPr>
            <p:ph type="dt" sz="half" idx="10"/>
          </p:nvPr>
        </p:nvSpPr>
        <p:spPr/>
        <p:txBody>
          <a:bodyPr/>
          <a:lstStyle>
            <a:lvl1pPr>
              <a:defRPr/>
            </a:lvl1pPr>
          </a:lstStyle>
          <a:p>
            <a:pPr>
              <a:defRPr/>
            </a:pPr>
            <a:endParaRPr lang="en-US" altLang="ja-JP"/>
          </a:p>
        </p:txBody>
      </p:sp>
      <p:sp>
        <p:nvSpPr>
          <p:cNvPr id="1065" name="Rectangle 5"/>
          <p:cNvSpPr>
            <a:spLocks noGrp="1" noChangeArrowheads="1"/>
          </p:cNvSpPr>
          <p:nvPr>
            <p:ph type="ftr" sz="quarter" idx="11"/>
          </p:nvPr>
        </p:nvSpPr>
        <p:spPr/>
        <p:txBody>
          <a:bodyPr/>
          <a:lstStyle>
            <a:lvl1pPr>
              <a:defRPr/>
            </a:lvl1pPr>
          </a:lstStyle>
          <a:p>
            <a:pPr>
              <a:defRPr/>
            </a:pPr>
            <a:endParaRPr lang="en-US" altLang="ja-JP"/>
          </a:p>
        </p:txBody>
      </p:sp>
      <p:sp>
        <p:nvSpPr>
          <p:cNvPr id="1066" name="Rectangle 6"/>
          <p:cNvSpPr>
            <a:spLocks noGrp="1" noChangeArrowheads="1"/>
          </p:cNvSpPr>
          <p:nvPr>
            <p:ph type="sldNum" sz="quarter" idx="12"/>
          </p:nvPr>
        </p:nvSpPr>
        <p:spPr>
          <a:xfrm>
            <a:off x="7594600" y="6581775"/>
            <a:ext cx="2311400" cy="476250"/>
          </a:xfrm>
        </p:spPr>
        <p:txBody>
          <a:bodyPr/>
          <a:lstStyle>
            <a:lvl1pPr>
              <a:defRPr/>
            </a:lvl1pPr>
          </a:lstStyle>
          <a:p>
            <a:pPr>
              <a:defRPr/>
            </a:pPr>
            <a:fld id="{52F9CE87-9C15-46D8-BAC8-07062147927E}" type="slidenum">
              <a:rPr lang="en-US" altLang="ja-JP"/>
              <a:pPr>
                <a:defRPr/>
              </a:pPr>
              <a:t>‹#›</a:t>
            </a:fld>
            <a:endParaRPr lang="en-US" altLang="ja-JP"/>
          </a:p>
        </p:txBody>
      </p:sp>
    </p:spTree>
    <p:extLst>
      <p:ext uri="{BB962C8B-B14F-4D97-AF65-F5344CB8AC3E}">
        <p14:creationId xmlns:p14="http://schemas.microsoft.com/office/powerpoint/2010/main" val="267862426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296" name="縦書きタイトル 1"/>
          <p:cNvSpPr>
            <a:spLocks noGrp="1"/>
          </p:cNvSpPr>
          <p:nvPr>
            <p:ph type="title" orient="vert"/>
          </p:nvPr>
        </p:nvSpPr>
        <p:spPr>
          <a:xfrm>
            <a:off x="7780372" y="274641"/>
            <a:ext cx="2414588" cy="5851525"/>
          </a:xfrm>
        </p:spPr>
        <p:txBody>
          <a:bodyPr vert="eaVert"/>
          <a:lstStyle/>
          <a:p>
            <a:r>
              <a:rPr kumimoji="1" lang="ja-JP" altLang="en-US"/>
              <a:t>マスタ タイトルの書式設定</a:t>
            </a:r>
          </a:p>
        </p:txBody>
      </p:sp>
      <p:sp>
        <p:nvSpPr>
          <p:cNvPr id="1297" name="縦書きテキスト プレースホルダ 2"/>
          <p:cNvSpPr>
            <a:spLocks noGrp="1"/>
          </p:cNvSpPr>
          <p:nvPr>
            <p:ph type="body" orient="vert" idx="1"/>
          </p:nvPr>
        </p:nvSpPr>
        <p:spPr>
          <a:xfrm>
            <a:off x="536673" y="274641"/>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98" name="日付プレースホルダ 3"/>
          <p:cNvSpPr>
            <a:spLocks noGrp="1"/>
          </p:cNvSpPr>
          <p:nvPr>
            <p:ph type="dt" sz="half" idx="10"/>
          </p:nvPr>
        </p:nvSpPr>
        <p:spPr/>
        <p:txBody>
          <a:bodyPr/>
          <a:lstStyle/>
          <a:p>
            <a:pPr>
              <a:defRPr/>
            </a:pPr>
            <a:endParaRPr lang="en-US" altLang="ja-JP">
              <a:solidFill>
                <a:prstClr val="black">
                  <a:tint val="75000"/>
                </a:prstClr>
              </a:solidFill>
            </a:endParaRPr>
          </a:p>
        </p:txBody>
      </p:sp>
      <p:sp>
        <p:nvSpPr>
          <p:cNvPr id="1299"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1300" name="スライド番号プレースホルダ 5"/>
          <p:cNvSpPr>
            <a:spLocks noGrp="1"/>
          </p:cNvSpPr>
          <p:nvPr>
            <p:ph type="sldNum" sz="quarter" idx="12"/>
          </p:nvPr>
        </p:nvSpPr>
        <p:spPr/>
        <p:txBody>
          <a:bodyPr/>
          <a:lstStyle/>
          <a:p>
            <a:pPr>
              <a:defRPr/>
            </a:pPr>
            <a:fld id="{3906FB7F-D52C-47F0-AEBF-950C6B94F93C}"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5514666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302" name="コンテンツ プレースホルダ 1"/>
          <p:cNvSpPr>
            <a:spLocks noGrp="1"/>
          </p:cNvSpPr>
          <p:nvPr>
            <p:ph/>
          </p:nvPr>
        </p:nvSpPr>
        <p:spPr>
          <a:xfrm>
            <a:off x="495361" y="274641"/>
            <a:ext cx="89154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03" name="Rectangle 4"/>
          <p:cNvSpPr>
            <a:spLocks noGrp="1" noChangeArrowheads="1"/>
          </p:cNvSpPr>
          <p:nvPr>
            <p:ph type="dt" sz="half" idx="10"/>
          </p:nvPr>
        </p:nvSpPr>
        <p:spPr>
          <a:ln/>
        </p:spPr>
        <p:txBody>
          <a:bodyPr/>
          <a:lstStyle>
            <a:lvl1pPr>
              <a:defRPr/>
            </a:lvl1pPr>
          </a:lstStyle>
          <a:p>
            <a:pPr>
              <a:defRPr/>
            </a:pPr>
            <a:endParaRPr lang="en-US" altLang="ja-JP">
              <a:solidFill>
                <a:prstClr val="black">
                  <a:tint val="75000"/>
                </a:prstClr>
              </a:solidFill>
            </a:endParaRPr>
          </a:p>
        </p:txBody>
      </p:sp>
      <p:sp>
        <p:nvSpPr>
          <p:cNvPr id="1304"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
        <p:nvSpPr>
          <p:cNvPr id="1305" name="Rectangle 6"/>
          <p:cNvSpPr>
            <a:spLocks noGrp="1" noChangeArrowheads="1"/>
          </p:cNvSpPr>
          <p:nvPr>
            <p:ph type="sldNum" sz="quarter" idx="12"/>
          </p:nvPr>
        </p:nvSpPr>
        <p:spPr>
          <a:ln/>
        </p:spPr>
        <p:txBody>
          <a:bodyPr/>
          <a:lstStyle>
            <a:lvl1pPr>
              <a:defRPr/>
            </a:lvl1pPr>
          </a:lstStyle>
          <a:p>
            <a:pPr>
              <a:defRPr/>
            </a:pPr>
            <a:fld id="{D3CB4F91-0C85-4AC3-9617-424A009240BC}"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2003473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307" name="タイトル 1"/>
          <p:cNvSpPr>
            <a:spLocks noGrp="1"/>
          </p:cNvSpPr>
          <p:nvPr>
            <p:ph type="title"/>
          </p:nvPr>
        </p:nvSpPr>
        <p:spPr>
          <a:xfrm>
            <a:off x="495361" y="274638"/>
            <a:ext cx="8915400" cy="1143000"/>
          </a:xfrm>
        </p:spPr>
        <p:txBody>
          <a:bodyPr/>
          <a:lstStyle/>
          <a:p>
            <a:r>
              <a:rPr lang="ja-JP" altLang="en-US"/>
              <a:t>マスタ タイトルの書式設定</a:t>
            </a:r>
          </a:p>
        </p:txBody>
      </p:sp>
      <p:sp>
        <p:nvSpPr>
          <p:cNvPr id="1308" name="表プレースホルダ 2"/>
          <p:cNvSpPr>
            <a:spLocks noGrp="1"/>
          </p:cNvSpPr>
          <p:nvPr>
            <p:ph type="tbl" idx="1"/>
          </p:nvPr>
        </p:nvSpPr>
        <p:spPr>
          <a:xfrm>
            <a:off x="495361" y="1600205"/>
            <a:ext cx="8915400" cy="4525963"/>
          </a:xfrm>
        </p:spPr>
        <p:txBody>
          <a:bodyPr/>
          <a:lstStyle/>
          <a:p>
            <a:pPr lvl="0"/>
            <a:r>
              <a:rPr lang="ja-JP" altLang="en-US" noProof="0"/>
              <a:t>アイコンをクリックして表を追加</a:t>
            </a:r>
          </a:p>
        </p:txBody>
      </p:sp>
      <p:sp>
        <p:nvSpPr>
          <p:cNvPr id="1309" name="Rectangle 4"/>
          <p:cNvSpPr>
            <a:spLocks noGrp="1" noChangeArrowheads="1"/>
          </p:cNvSpPr>
          <p:nvPr>
            <p:ph type="dt" sz="half" idx="10"/>
          </p:nvPr>
        </p:nvSpPr>
        <p:spPr>
          <a:ln/>
        </p:spPr>
        <p:txBody>
          <a:bodyPr/>
          <a:lstStyle>
            <a:lvl1pPr>
              <a:defRPr/>
            </a:lvl1pPr>
          </a:lstStyle>
          <a:p>
            <a:pPr>
              <a:defRPr/>
            </a:pPr>
            <a:endParaRPr lang="en-US" altLang="ja-JP">
              <a:solidFill>
                <a:prstClr val="black">
                  <a:tint val="75000"/>
                </a:prstClr>
              </a:solidFill>
            </a:endParaRPr>
          </a:p>
        </p:txBody>
      </p:sp>
      <p:sp>
        <p:nvSpPr>
          <p:cNvPr id="1310" name="Rectangle 5"/>
          <p:cNvSpPr>
            <a:spLocks noGrp="1" noChangeArrowheads="1"/>
          </p:cNvSpPr>
          <p:nvPr>
            <p:ph type="ftr" sz="quarter" idx="11"/>
          </p:nvPr>
        </p:nvSpPr>
        <p:spPr>
          <a:ln/>
        </p:spPr>
        <p:txBody>
          <a:bodyPr/>
          <a:lstStyle>
            <a:lvl1pPr>
              <a:defRPr/>
            </a:lvl1pPr>
          </a:lstStyle>
          <a:p>
            <a:pPr>
              <a:defRPr/>
            </a:pPr>
            <a:endParaRPr lang="en-US" altLang="ja-JP">
              <a:solidFill>
                <a:prstClr val="black">
                  <a:tint val="75000"/>
                </a:prstClr>
              </a:solidFill>
            </a:endParaRPr>
          </a:p>
        </p:txBody>
      </p:sp>
      <p:sp>
        <p:nvSpPr>
          <p:cNvPr id="1311" name="Rectangle 6"/>
          <p:cNvSpPr>
            <a:spLocks noGrp="1" noChangeArrowheads="1"/>
          </p:cNvSpPr>
          <p:nvPr>
            <p:ph type="sldNum" sz="quarter" idx="12"/>
          </p:nvPr>
        </p:nvSpPr>
        <p:spPr>
          <a:ln/>
        </p:spPr>
        <p:txBody>
          <a:bodyPr/>
          <a:lstStyle>
            <a:lvl1pPr>
              <a:defRPr/>
            </a:lvl1pPr>
          </a:lstStyle>
          <a:p>
            <a:pPr>
              <a:defRPr/>
            </a:pPr>
            <a:fld id="{E8C19DA3-8D37-4AAC-8B80-12FDFE9D3B62}" type="slidenum">
              <a:rPr lang="en-US" altLang="ja-JP">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24291705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326" name="タイトル 1"/>
          <p:cNvSpPr>
            <a:spLocks noGrp="1"/>
          </p:cNvSpPr>
          <p:nvPr>
            <p:ph type="ctrTitle"/>
          </p:nvPr>
        </p:nvSpPr>
        <p:spPr>
          <a:xfrm>
            <a:off x="743297" y="2131232"/>
            <a:ext cx="8420100" cy="1470025"/>
          </a:xfrm>
        </p:spPr>
        <p:txBody>
          <a:bodyPr/>
          <a:lstStyle/>
          <a:p>
            <a:r>
              <a:rPr kumimoji="1" lang="ja-JP" altLang="en-US"/>
              <a:t>マスタ タイトルの書式設定</a:t>
            </a:r>
          </a:p>
        </p:txBody>
      </p:sp>
      <p:sp>
        <p:nvSpPr>
          <p:cNvPr id="1327" name="サブタイトル 2"/>
          <p:cNvSpPr>
            <a:spLocks noGrp="1"/>
          </p:cNvSpPr>
          <p:nvPr>
            <p:ph type="subTitle" idx="1"/>
          </p:nvPr>
        </p:nvSpPr>
        <p:spPr>
          <a:xfrm>
            <a:off x="1486250" y="3886200"/>
            <a:ext cx="6934200" cy="1752600"/>
          </a:xfrm>
        </p:spPr>
        <p:txBody>
          <a:bodyPr/>
          <a:lstStyle>
            <a:lvl1pPr marL="0" indent="0" algn="ctr">
              <a:buNone/>
              <a:defRPr>
                <a:solidFill>
                  <a:schemeClr val="tx1">
                    <a:tint val="75000"/>
                  </a:schemeClr>
                </a:solidFill>
              </a:defRPr>
            </a:lvl1pPr>
            <a:lvl2pPr marL="422039" indent="0" algn="ctr">
              <a:buNone/>
              <a:defRPr>
                <a:solidFill>
                  <a:schemeClr val="tx1">
                    <a:tint val="75000"/>
                  </a:schemeClr>
                </a:solidFill>
              </a:defRPr>
            </a:lvl2pPr>
            <a:lvl3pPr marL="844078" indent="0" algn="ctr">
              <a:buNone/>
              <a:defRPr>
                <a:solidFill>
                  <a:schemeClr val="tx1">
                    <a:tint val="75000"/>
                  </a:schemeClr>
                </a:solidFill>
              </a:defRPr>
            </a:lvl3pPr>
            <a:lvl4pPr marL="1266117" indent="0" algn="ctr">
              <a:buNone/>
              <a:defRPr>
                <a:solidFill>
                  <a:schemeClr val="tx1">
                    <a:tint val="75000"/>
                  </a:schemeClr>
                </a:solidFill>
              </a:defRPr>
            </a:lvl4pPr>
            <a:lvl5pPr marL="1688155" indent="0" algn="ctr">
              <a:buNone/>
              <a:defRPr>
                <a:solidFill>
                  <a:schemeClr val="tx1">
                    <a:tint val="75000"/>
                  </a:schemeClr>
                </a:solidFill>
              </a:defRPr>
            </a:lvl5pPr>
            <a:lvl6pPr marL="2110195" indent="0" algn="ctr">
              <a:buNone/>
              <a:defRPr>
                <a:solidFill>
                  <a:schemeClr val="tx1">
                    <a:tint val="75000"/>
                  </a:schemeClr>
                </a:solidFill>
              </a:defRPr>
            </a:lvl6pPr>
            <a:lvl7pPr marL="2532233" indent="0" algn="ctr">
              <a:buNone/>
              <a:defRPr>
                <a:solidFill>
                  <a:schemeClr val="tx1">
                    <a:tint val="75000"/>
                  </a:schemeClr>
                </a:solidFill>
              </a:defRPr>
            </a:lvl7pPr>
            <a:lvl8pPr marL="2954272" indent="0" algn="ctr">
              <a:buNone/>
              <a:defRPr>
                <a:solidFill>
                  <a:schemeClr val="tx1">
                    <a:tint val="75000"/>
                  </a:schemeClr>
                </a:solidFill>
              </a:defRPr>
            </a:lvl8pPr>
            <a:lvl9pPr marL="3376311" indent="0" algn="ctr">
              <a:buNone/>
              <a:defRPr>
                <a:solidFill>
                  <a:schemeClr val="tx1">
                    <a:tint val="75000"/>
                  </a:schemeClr>
                </a:solidFill>
              </a:defRPr>
            </a:lvl9pPr>
          </a:lstStyle>
          <a:p>
            <a:r>
              <a:rPr kumimoji="1" lang="ja-JP" altLang="en-US"/>
              <a:t>マスタ サブタイトルの書式設定</a:t>
            </a:r>
          </a:p>
        </p:txBody>
      </p:sp>
      <p:sp>
        <p:nvSpPr>
          <p:cNvPr id="1328"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329"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330"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pic>
        <p:nvPicPr>
          <p:cNvPr id="1331" name="Picture 7" descr="mlit_top"/>
          <p:cNvPicPr>
            <a:picLocks noChangeAspect="1" noChangeArrowheads="1"/>
          </p:cNvPicPr>
          <p:nvPr/>
        </p:nvPicPr>
        <p:blipFill>
          <a:blip r:embed="rId2"/>
          <a:srcRect t="62230"/>
          <a:stretch>
            <a:fillRect/>
          </a:stretch>
        </p:blipFill>
        <p:spPr>
          <a:xfrm>
            <a:off x="347" y="6525427"/>
            <a:ext cx="9906000" cy="333375"/>
          </a:xfrm>
          <a:prstGeom prst="rect">
            <a:avLst/>
          </a:prstGeom>
          <a:noFill/>
          <a:ln w="9525">
            <a:noFill/>
            <a:miter lim="800000"/>
            <a:headEnd/>
            <a:tailEnd/>
          </a:ln>
        </p:spPr>
      </p:pic>
      <p:sp>
        <p:nvSpPr>
          <p:cNvPr id="1332" name="Rectangle 9"/>
          <p:cNvSpPr>
            <a:spLocks noChangeArrowheads="1"/>
          </p:cNvSpPr>
          <p:nvPr/>
        </p:nvSpPr>
        <p:spPr>
          <a:xfrm>
            <a:off x="1833912" y="3285340"/>
            <a:ext cx="8072437" cy="73025"/>
          </a:xfrm>
          <a:prstGeom prst="rect">
            <a:avLst/>
          </a:prstGeom>
          <a:solidFill>
            <a:srgbClr val="0066CC"/>
          </a:solidFill>
          <a:ln w="9525">
            <a:noFill/>
            <a:miter lim="800000"/>
            <a:headEnd/>
            <a:tailEnd/>
          </a:ln>
          <a:effectLst/>
        </p:spPr>
        <p:txBody>
          <a:bodyPr wrap="none" anchor="ctr"/>
          <a:lstStyle/>
          <a:p>
            <a:pPr defTabSz="844083">
              <a:defRPr/>
            </a:pPr>
            <a:endParaRPr lang="ja-JP" altLang="en-US" sz="1662">
              <a:solidFill>
                <a:prstClr val="black"/>
              </a:solidFill>
              <a:ea typeface="ＭＳ Ｐゴシック" panose="020B0600070205080204" pitchFamily="50" charset="-128"/>
            </a:endParaRPr>
          </a:p>
        </p:txBody>
      </p:sp>
      <p:pic>
        <p:nvPicPr>
          <p:cNvPr id="1333" name="Picture 11"/>
          <p:cNvPicPr>
            <a:picLocks noChangeAspect="1" noChangeArrowheads="1"/>
          </p:cNvPicPr>
          <p:nvPr/>
        </p:nvPicPr>
        <p:blipFill>
          <a:blip r:embed="rId3"/>
          <a:stretch>
            <a:fillRect/>
          </a:stretch>
        </p:blipFill>
        <p:spPr>
          <a:xfrm>
            <a:off x="351" y="6052352"/>
            <a:ext cx="2301875" cy="473075"/>
          </a:xfrm>
          <a:prstGeom prst="rect">
            <a:avLst/>
          </a:prstGeom>
          <a:noFill/>
          <a:ln w="9525">
            <a:noFill/>
            <a:miter lim="800000"/>
            <a:headEnd/>
            <a:tailEnd/>
          </a:ln>
        </p:spPr>
      </p:pic>
      <p:sp>
        <p:nvSpPr>
          <p:cNvPr id="1334" name="Text Box 12"/>
          <p:cNvSpPr txBox="1">
            <a:spLocks noChangeArrowheads="1"/>
          </p:cNvSpPr>
          <p:nvPr/>
        </p:nvSpPr>
        <p:spPr>
          <a:xfrm>
            <a:off x="3" y="6525426"/>
            <a:ext cx="3389069" cy="262829"/>
          </a:xfrm>
          <a:prstGeom prst="rect">
            <a:avLst/>
          </a:prstGeom>
          <a:noFill/>
          <a:ln w="9525">
            <a:noFill/>
            <a:miter lim="800000"/>
            <a:headEnd/>
            <a:tailEnd/>
          </a:ln>
          <a:effectLst/>
        </p:spPr>
        <p:txBody>
          <a:bodyPr wrap="none">
            <a:spAutoFit/>
          </a:bodyPr>
          <a:lstStyle/>
          <a:p>
            <a:pPr defTabSz="844083">
              <a:defRPr/>
            </a:pPr>
            <a:r>
              <a:rPr lang="en-US" altLang="ja-JP" sz="1108" i="1">
                <a:solidFill>
                  <a:prstClr val="white"/>
                </a:solidFill>
                <a:latin typeface="Times New Roman" pitchFamily="18" charset="0"/>
                <a:ea typeface="ＭＳ Ｐゴシック" panose="020B0600070205080204" pitchFamily="50" charset="-128"/>
              </a:rPr>
              <a:t>Ministry of Land, Infrastructure, Transport and Tourism</a:t>
            </a:r>
          </a:p>
        </p:txBody>
      </p:sp>
    </p:spTree>
    <p:extLst>
      <p:ext uri="{BB962C8B-B14F-4D97-AF65-F5344CB8AC3E}">
        <p14:creationId xmlns:p14="http://schemas.microsoft.com/office/powerpoint/2010/main" val="223752374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36" name="タイトル 1"/>
          <p:cNvSpPr>
            <a:spLocks noGrp="1"/>
          </p:cNvSpPr>
          <p:nvPr>
            <p:ph type="title"/>
          </p:nvPr>
        </p:nvSpPr>
        <p:spPr/>
        <p:txBody>
          <a:bodyPr/>
          <a:lstStyle/>
          <a:p>
            <a:r>
              <a:rPr kumimoji="1" lang="ja-JP" altLang="en-US"/>
              <a:t>マスタ タイトルの書式設定</a:t>
            </a:r>
          </a:p>
        </p:txBody>
      </p:sp>
      <p:sp>
        <p:nvSpPr>
          <p:cNvPr id="1337"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38"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339"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340"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48575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42" name="タイトル 1"/>
          <p:cNvSpPr>
            <a:spLocks noGrp="1"/>
          </p:cNvSpPr>
          <p:nvPr>
            <p:ph type="title"/>
          </p:nvPr>
        </p:nvSpPr>
        <p:spPr>
          <a:xfrm>
            <a:off x="782854" y="4407707"/>
            <a:ext cx="8420100" cy="1362075"/>
          </a:xfrm>
        </p:spPr>
        <p:txBody>
          <a:bodyPr anchor="t"/>
          <a:lstStyle>
            <a:lvl1pPr algn="l">
              <a:defRPr sz="3692" b="1" cap="all"/>
            </a:lvl1pPr>
          </a:lstStyle>
          <a:p>
            <a:r>
              <a:rPr kumimoji="1" lang="ja-JP" altLang="en-US"/>
              <a:t>マスタ タイトルの書式設定</a:t>
            </a:r>
          </a:p>
        </p:txBody>
      </p:sp>
      <p:sp>
        <p:nvSpPr>
          <p:cNvPr id="1343" name="テキスト プレースホルダ 2"/>
          <p:cNvSpPr>
            <a:spLocks noGrp="1"/>
          </p:cNvSpPr>
          <p:nvPr>
            <p:ph type="body" idx="1"/>
          </p:nvPr>
        </p:nvSpPr>
        <p:spPr>
          <a:xfrm>
            <a:off x="782854" y="2906713"/>
            <a:ext cx="8420100" cy="1500187"/>
          </a:xfrm>
        </p:spPr>
        <p:txBody>
          <a:bodyPr anchor="b"/>
          <a:lstStyle>
            <a:lvl1pPr marL="0" indent="0">
              <a:buNone/>
              <a:defRPr sz="1846">
                <a:solidFill>
                  <a:schemeClr val="tx1">
                    <a:tint val="75000"/>
                  </a:schemeClr>
                </a:solidFill>
              </a:defRPr>
            </a:lvl1pPr>
            <a:lvl2pPr marL="422039" indent="0">
              <a:buNone/>
              <a:defRPr sz="1662">
                <a:solidFill>
                  <a:schemeClr val="tx1">
                    <a:tint val="75000"/>
                  </a:schemeClr>
                </a:solidFill>
              </a:defRPr>
            </a:lvl2pPr>
            <a:lvl3pPr marL="844078" indent="0">
              <a:buNone/>
              <a:defRPr sz="1477">
                <a:solidFill>
                  <a:schemeClr val="tx1">
                    <a:tint val="75000"/>
                  </a:schemeClr>
                </a:solidFill>
              </a:defRPr>
            </a:lvl3pPr>
            <a:lvl4pPr marL="1266117" indent="0">
              <a:buNone/>
              <a:defRPr sz="1292">
                <a:solidFill>
                  <a:schemeClr val="tx1">
                    <a:tint val="75000"/>
                  </a:schemeClr>
                </a:solidFill>
              </a:defRPr>
            </a:lvl4pPr>
            <a:lvl5pPr marL="1688155" indent="0">
              <a:buNone/>
              <a:defRPr sz="1292">
                <a:solidFill>
                  <a:schemeClr val="tx1">
                    <a:tint val="75000"/>
                  </a:schemeClr>
                </a:solidFill>
              </a:defRPr>
            </a:lvl5pPr>
            <a:lvl6pPr marL="2110195" indent="0">
              <a:buNone/>
              <a:defRPr sz="1292">
                <a:solidFill>
                  <a:schemeClr val="tx1">
                    <a:tint val="75000"/>
                  </a:schemeClr>
                </a:solidFill>
              </a:defRPr>
            </a:lvl6pPr>
            <a:lvl7pPr marL="2532233" indent="0">
              <a:buNone/>
              <a:defRPr sz="1292">
                <a:solidFill>
                  <a:schemeClr val="tx1">
                    <a:tint val="75000"/>
                  </a:schemeClr>
                </a:solidFill>
              </a:defRPr>
            </a:lvl7pPr>
            <a:lvl8pPr marL="2954272" indent="0">
              <a:buNone/>
              <a:defRPr sz="1292">
                <a:solidFill>
                  <a:schemeClr val="tx1">
                    <a:tint val="75000"/>
                  </a:schemeClr>
                </a:solidFill>
              </a:defRPr>
            </a:lvl8pPr>
            <a:lvl9pPr marL="3376311" indent="0">
              <a:buNone/>
              <a:defRPr sz="1292">
                <a:solidFill>
                  <a:schemeClr val="tx1">
                    <a:tint val="75000"/>
                  </a:schemeClr>
                </a:solidFill>
              </a:defRPr>
            </a:lvl9pPr>
          </a:lstStyle>
          <a:p>
            <a:pPr lvl="0"/>
            <a:r>
              <a:rPr kumimoji="1" lang="ja-JP" altLang="en-US"/>
              <a:t>マスタ テキストの書式設定</a:t>
            </a:r>
          </a:p>
        </p:txBody>
      </p:sp>
      <p:sp>
        <p:nvSpPr>
          <p:cNvPr id="1344"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34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346"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0770669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348" name="タイトル 1"/>
          <p:cNvSpPr>
            <a:spLocks noGrp="1"/>
          </p:cNvSpPr>
          <p:nvPr>
            <p:ph type="title"/>
          </p:nvPr>
        </p:nvSpPr>
        <p:spPr/>
        <p:txBody>
          <a:bodyPr/>
          <a:lstStyle/>
          <a:p>
            <a:r>
              <a:rPr kumimoji="1" lang="ja-JP" altLang="en-US"/>
              <a:t>マスタ タイトルの書式設定</a:t>
            </a:r>
          </a:p>
        </p:txBody>
      </p:sp>
      <p:sp>
        <p:nvSpPr>
          <p:cNvPr id="1349" name="コンテンツ プレースホルダ 2"/>
          <p:cNvSpPr>
            <a:spLocks noGrp="1"/>
          </p:cNvSpPr>
          <p:nvPr>
            <p:ph sz="half" idx="1"/>
          </p:nvPr>
        </p:nvSpPr>
        <p:spPr>
          <a:xfrm>
            <a:off x="536926" y="1600206"/>
            <a:ext cx="4746625"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50" name="コンテンツ プレースホルダ 3"/>
          <p:cNvSpPr>
            <a:spLocks noGrp="1"/>
          </p:cNvSpPr>
          <p:nvPr>
            <p:ph sz="half" idx="2"/>
          </p:nvPr>
        </p:nvSpPr>
        <p:spPr>
          <a:xfrm>
            <a:off x="5448651" y="1600206"/>
            <a:ext cx="4746625"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51"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352"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353"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5429059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355" name="タイトル 1"/>
          <p:cNvSpPr>
            <a:spLocks noGrp="1"/>
          </p:cNvSpPr>
          <p:nvPr>
            <p:ph type="title"/>
          </p:nvPr>
        </p:nvSpPr>
        <p:spPr>
          <a:xfrm>
            <a:off x="495303" y="274638"/>
            <a:ext cx="8915400" cy="1143000"/>
          </a:xfrm>
        </p:spPr>
        <p:txBody>
          <a:bodyPr/>
          <a:lstStyle>
            <a:lvl1pPr>
              <a:defRPr/>
            </a:lvl1pPr>
          </a:lstStyle>
          <a:p>
            <a:r>
              <a:rPr kumimoji="1" lang="ja-JP" altLang="en-US"/>
              <a:t>マスタ タイトルの書式設定</a:t>
            </a:r>
          </a:p>
        </p:txBody>
      </p:sp>
      <p:sp>
        <p:nvSpPr>
          <p:cNvPr id="1356" name="テキスト プレースホルダ 2"/>
          <p:cNvSpPr>
            <a:spLocks noGrp="1"/>
          </p:cNvSpPr>
          <p:nvPr>
            <p:ph type="body" idx="1"/>
          </p:nvPr>
        </p:nvSpPr>
        <p:spPr>
          <a:xfrm>
            <a:off x="495611" y="1535113"/>
            <a:ext cx="4376870" cy="639762"/>
          </a:xfrm>
        </p:spPr>
        <p:txBody>
          <a:bodyPr anchor="b"/>
          <a:lstStyle>
            <a:lvl1pPr marL="0" indent="0">
              <a:buNone/>
              <a:defRPr sz="2215" b="1"/>
            </a:lvl1pPr>
            <a:lvl2pPr marL="422039" indent="0">
              <a:buNone/>
              <a:defRPr sz="1846" b="1"/>
            </a:lvl2pPr>
            <a:lvl3pPr marL="844078" indent="0">
              <a:buNone/>
              <a:defRPr sz="1662" b="1"/>
            </a:lvl3pPr>
            <a:lvl4pPr marL="1266117" indent="0">
              <a:buNone/>
              <a:defRPr sz="1477" b="1"/>
            </a:lvl4pPr>
            <a:lvl5pPr marL="1688155" indent="0">
              <a:buNone/>
              <a:defRPr sz="1477" b="1"/>
            </a:lvl5pPr>
            <a:lvl6pPr marL="2110195" indent="0">
              <a:buNone/>
              <a:defRPr sz="1477" b="1"/>
            </a:lvl6pPr>
            <a:lvl7pPr marL="2532233" indent="0">
              <a:buNone/>
              <a:defRPr sz="1477" b="1"/>
            </a:lvl7pPr>
            <a:lvl8pPr marL="2954272" indent="0">
              <a:buNone/>
              <a:defRPr sz="1477" b="1"/>
            </a:lvl8pPr>
            <a:lvl9pPr marL="3376311" indent="0">
              <a:buNone/>
              <a:defRPr sz="1477" b="1"/>
            </a:lvl9pPr>
          </a:lstStyle>
          <a:p>
            <a:pPr lvl="0"/>
            <a:r>
              <a:rPr kumimoji="1" lang="ja-JP" altLang="en-US"/>
              <a:t>マスタ テキストの書式設定</a:t>
            </a:r>
          </a:p>
        </p:txBody>
      </p:sp>
      <p:sp>
        <p:nvSpPr>
          <p:cNvPr id="1357" name="コンテンツ プレースホルダ 3"/>
          <p:cNvSpPr>
            <a:spLocks noGrp="1"/>
          </p:cNvSpPr>
          <p:nvPr>
            <p:ph sz="half" idx="2"/>
          </p:nvPr>
        </p:nvSpPr>
        <p:spPr>
          <a:xfrm>
            <a:off x="495611" y="2174875"/>
            <a:ext cx="437687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58" name="テキスト プレースホルダ 4"/>
          <p:cNvSpPr>
            <a:spLocks noGrp="1"/>
          </p:cNvSpPr>
          <p:nvPr>
            <p:ph type="body" sz="quarter" idx="3"/>
          </p:nvPr>
        </p:nvSpPr>
        <p:spPr>
          <a:xfrm>
            <a:off x="5032466" y="1535113"/>
            <a:ext cx="4378590" cy="639762"/>
          </a:xfrm>
        </p:spPr>
        <p:txBody>
          <a:bodyPr anchor="b"/>
          <a:lstStyle>
            <a:lvl1pPr marL="0" indent="0">
              <a:buNone/>
              <a:defRPr sz="2215" b="1"/>
            </a:lvl1pPr>
            <a:lvl2pPr marL="422039" indent="0">
              <a:buNone/>
              <a:defRPr sz="1846" b="1"/>
            </a:lvl2pPr>
            <a:lvl3pPr marL="844078" indent="0">
              <a:buNone/>
              <a:defRPr sz="1662" b="1"/>
            </a:lvl3pPr>
            <a:lvl4pPr marL="1266117" indent="0">
              <a:buNone/>
              <a:defRPr sz="1477" b="1"/>
            </a:lvl4pPr>
            <a:lvl5pPr marL="1688155" indent="0">
              <a:buNone/>
              <a:defRPr sz="1477" b="1"/>
            </a:lvl5pPr>
            <a:lvl6pPr marL="2110195" indent="0">
              <a:buNone/>
              <a:defRPr sz="1477" b="1"/>
            </a:lvl6pPr>
            <a:lvl7pPr marL="2532233" indent="0">
              <a:buNone/>
              <a:defRPr sz="1477" b="1"/>
            </a:lvl7pPr>
            <a:lvl8pPr marL="2954272" indent="0">
              <a:buNone/>
              <a:defRPr sz="1477" b="1"/>
            </a:lvl8pPr>
            <a:lvl9pPr marL="3376311" indent="0">
              <a:buNone/>
              <a:defRPr sz="1477" b="1"/>
            </a:lvl9pPr>
          </a:lstStyle>
          <a:p>
            <a:pPr lvl="0"/>
            <a:r>
              <a:rPr kumimoji="1" lang="ja-JP" altLang="en-US"/>
              <a:t>マスタ テキストの書式設定</a:t>
            </a:r>
          </a:p>
        </p:txBody>
      </p:sp>
      <p:sp>
        <p:nvSpPr>
          <p:cNvPr id="1359" name="コンテンツ プレースホルダ 5"/>
          <p:cNvSpPr>
            <a:spLocks noGrp="1"/>
          </p:cNvSpPr>
          <p:nvPr>
            <p:ph sz="quarter" idx="4"/>
          </p:nvPr>
        </p:nvSpPr>
        <p:spPr>
          <a:xfrm>
            <a:off x="5032466" y="2174875"/>
            <a:ext cx="4378590"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60" name="日付プレースホルダ 6"/>
          <p:cNvSpPr>
            <a:spLocks noGrp="1"/>
          </p:cNvSpPr>
          <p:nvPr>
            <p:ph type="dt" sz="half" idx="10"/>
          </p:nvPr>
        </p:nvSpPr>
        <p:spPr/>
        <p:txBody>
          <a:bodyPr/>
          <a:lstStyle/>
          <a:p>
            <a:endParaRPr lang="ja-JP" altLang="en-US">
              <a:solidFill>
                <a:prstClr val="black">
                  <a:tint val="75000"/>
                </a:prstClr>
              </a:solidFill>
            </a:endParaRPr>
          </a:p>
        </p:txBody>
      </p:sp>
      <p:sp>
        <p:nvSpPr>
          <p:cNvPr id="1361"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1362" name="スライド番号プレースホルダ 8"/>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53882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64" name="タイトル 1"/>
          <p:cNvSpPr>
            <a:spLocks noGrp="1"/>
          </p:cNvSpPr>
          <p:nvPr>
            <p:ph type="title"/>
          </p:nvPr>
        </p:nvSpPr>
        <p:spPr/>
        <p:txBody>
          <a:bodyPr/>
          <a:lstStyle/>
          <a:p>
            <a:r>
              <a:rPr kumimoji="1" lang="ja-JP" altLang="en-US"/>
              <a:t>マスタ タイトルの書式設定</a:t>
            </a:r>
          </a:p>
        </p:txBody>
      </p:sp>
      <p:sp>
        <p:nvSpPr>
          <p:cNvPr id="1365" name="日付プレースホルダ 2"/>
          <p:cNvSpPr>
            <a:spLocks noGrp="1"/>
          </p:cNvSpPr>
          <p:nvPr>
            <p:ph type="dt" sz="half" idx="10"/>
          </p:nvPr>
        </p:nvSpPr>
        <p:spPr/>
        <p:txBody>
          <a:bodyPr/>
          <a:lstStyle/>
          <a:p>
            <a:endParaRPr lang="ja-JP" altLang="en-US">
              <a:solidFill>
                <a:prstClr val="black">
                  <a:tint val="75000"/>
                </a:prstClr>
              </a:solidFill>
            </a:endParaRPr>
          </a:p>
        </p:txBody>
      </p:sp>
      <p:sp>
        <p:nvSpPr>
          <p:cNvPr id="1366"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1367" name="スライド番号プレースホルダ 4"/>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242996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369" name="日付プレースホルダ 1"/>
          <p:cNvSpPr>
            <a:spLocks noGrp="1"/>
          </p:cNvSpPr>
          <p:nvPr>
            <p:ph type="dt" sz="half" idx="10"/>
          </p:nvPr>
        </p:nvSpPr>
        <p:spPr/>
        <p:txBody>
          <a:bodyPr/>
          <a:lstStyle/>
          <a:p>
            <a:endParaRPr lang="ja-JP" altLang="en-US">
              <a:solidFill>
                <a:prstClr val="black">
                  <a:tint val="75000"/>
                </a:prstClr>
              </a:solidFill>
            </a:endParaRPr>
          </a:p>
        </p:txBody>
      </p:sp>
      <p:sp>
        <p:nvSpPr>
          <p:cNvPr id="1370"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1371" name="スライド番号プレースホルダ 3"/>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119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8" name="タイトル 1"/>
          <p:cNvSpPr>
            <a:spLocks noGrp="1"/>
          </p:cNvSpPr>
          <p:nvPr>
            <p:ph type="title"/>
          </p:nvPr>
        </p:nvSpPr>
        <p:spPr>
          <a:xfrm>
            <a:off x="0" y="0"/>
            <a:ext cx="7605713" cy="476250"/>
          </a:xfrm>
          <a:prstGeom prst="rect">
            <a:avLst/>
          </a:prstGeom>
        </p:spPr>
        <p:txBody>
          <a:bodyPr/>
          <a:lstStyle/>
          <a:p>
            <a:r>
              <a:rPr lang="ja-JP" altLang="en-US"/>
              <a:t>マスタ タイトルの書式設定</a:t>
            </a:r>
          </a:p>
        </p:txBody>
      </p:sp>
      <p:sp>
        <p:nvSpPr>
          <p:cNvPr id="106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6"/>
          <p:cNvSpPr>
            <a:spLocks noGrp="1" noChangeArrowheads="1"/>
          </p:cNvSpPr>
          <p:nvPr>
            <p:ph type="sldNum" sz="quarter" idx="12"/>
          </p:nvPr>
        </p:nvSpPr>
        <p:spPr>
          <a:ln/>
        </p:spPr>
        <p:txBody>
          <a:bodyPr/>
          <a:lstStyle>
            <a:lvl1pPr>
              <a:defRPr/>
            </a:lvl1pPr>
          </a:lstStyle>
          <a:p>
            <a:pPr>
              <a:defRPr/>
            </a:pPr>
            <a:fld id="{8D3020E7-F05D-4DD6-B39A-BE815E092499}" type="slidenum">
              <a:rPr lang="en-US" altLang="ja-JP"/>
              <a:pPr>
                <a:defRPr/>
              </a:pPr>
              <a:t>‹#›</a:t>
            </a:fld>
            <a:endParaRPr lang="en-US" altLang="ja-JP" dirty="0"/>
          </a:p>
        </p:txBody>
      </p:sp>
    </p:spTree>
    <p:extLst>
      <p:ext uri="{BB962C8B-B14F-4D97-AF65-F5344CB8AC3E}">
        <p14:creationId xmlns:p14="http://schemas.microsoft.com/office/powerpoint/2010/main" val="31591895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373" name="タイトル 1"/>
          <p:cNvSpPr>
            <a:spLocks noGrp="1"/>
          </p:cNvSpPr>
          <p:nvPr>
            <p:ph type="title"/>
          </p:nvPr>
        </p:nvSpPr>
        <p:spPr>
          <a:xfrm>
            <a:off x="495300" y="273050"/>
            <a:ext cx="3259006" cy="1162050"/>
          </a:xfrm>
        </p:spPr>
        <p:txBody>
          <a:bodyPr anchor="b"/>
          <a:lstStyle>
            <a:lvl1pPr algn="l">
              <a:defRPr sz="1846" b="1"/>
            </a:lvl1pPr>
          </a:lstStyle>
          <a:p>
            <a:r>
              <a:rPr kumimoji="1" lang="ja-JP" altLang="en-US"/>
              <a:t>マスタ タイトルの書式設定</a:t>
            </a:r>
          </a:p>
        </p:txBody>
      </p:sp>
      <p:sp>
        <p:nvSpPr>
          <p:cNvPr id="1374" name="コンテンツ プレースホルダ 2"/>
          <p:cNvSpPr>
            <a:spLocks noGrp="1"/>
          </p:cNvSpPr>
          <p:nvPr>
            <p:ph idx="1"/>
          </p:nvPr>
        </p:nvSpPr>
        <p:spPr>
          <a:xfrm>
            <a:off x="3873323" y="273056"/>
            <a:ext cx="5537729"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75" name="テキスト プレースホルダ 3"/>
          <p:cNvSpPr>
            <a:spLocks noGrp="1"/>
          </p:cNvSpPr>
          <p:nvPr>
            <p:ph type="body" sz="half" idx="2"/>
          </p:nvPr>
        </p:nvSpPr>
        <p:spPr>
          <a:xfrm>
            <a:off x="495300" y="1435103"/>
            <a:ext cx="3259006" cy="4691063"/>
          </a:xfrm>
        </p:spPr>
        <p:txBody>
          <a:bodyPr/>
          <a:lstStyle>
            <a:lvl1pPr marL="0" indent="0">
              <a:buNone/>
              <a:defRPr sz="1292"/>
            </a:lvl1pPr>
            <a:lvl2pPr marL="422039" indent="0">
              <a:buNone/>
              <a:defRPr sz="1108"/>
            </a:lvl2pPr>
            <a:lvl3pPr marL="844078" indent="0">
              <a:buNone/>
              <a:defRPr sz="923"/>
            </a:lvl3pPr>
            <a:lvl4pPr marL="1266117" indent="0">
              <a:buNone/>
              <a:defRPr sz="831"/>
            </a:lvl4pPr>
            <a:lvl5pPr marL="1688155" indent="0">
              <a:buNone/>
              <a:defRPr sz="831"/>
            </a:lvl5pPr>
            <a:lvl6pPr marL="2110195" indent="0">
              <a:buNone/>
              <a:defRPr sz="831"/>
            </a:lvl6pPr>
            <a:lvl7pPr marL="2532233" indent="0">
              <a:buNone/>
              <a:defRPr sz="831"/>
            </a:lvl7pPr>
            <a:lvl8pPr marL="2954272" indent="0">
              <a:buNone/>
              <a:defRPr sz="831"/>
            </a:lvl8pPr>
            <a:lvl9pPr marL="3376311" indent="0">
              <a:buNone/>
              <a:defRPr sz="831"/>
            </a:lvl9pPr>
          </a:lstStyle>
          <a:p>
            <a:pPr lvl="0"/>
            <a:r>
              <a:rPr kumimoji="1" lang="ja-JP" altLang="en-US"/>
              <a:t>マスタ テキストの書式設定</a:t>
            </a:r>
          </a:p>
        </p:txBody>
      </p:sp>
      <p:sp>
        <p:nvSpPr>
          <p:cNvPr id="1376"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377"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378"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510027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380" name="タイトル 1"/>
          <p:cNvSpPr>
            <a:spLocks noGrp="1"/>
          </p:cNvSpPr>
          <p:nvPr>
            <p:ph type="title"/>
          </p:nvPr>
        </p:nvSpPr>
        <p:spPr>
          <a:xfrm>
            <a:off x="1941648" y="4800600"/>
            <a:ext cx="5943600" cy="566738"/>
          </a:xfrm>
        </p:spPr>
        <p:txBody>
          <a:bodyPr anchor="b"/>
          <a:lstStyle>
            <a:lvl1pPr algn="l">
              <a:defRPr sz="1846" b="1"/>
            </a:lvl1pPr>
          </a:lstStyle>
          <a:p>
            <a:r>
              <a:rPr kumimoji="1" lang="ja-JP" altLang="en-US"/>
              <a:t>マスタ タイトルの書式設定</a:t>
            </a:r>
          </a:p>
        </p:txBody>
      </p:sp>
      <p:sp>
        <p:nvSpPr>
          <p:cNvPr id="1381" name="図プレースホルダ 2"/>
          <p:cNvSpPr>
            <a:spLocks noGrp="1"/>
          </p:cNvSpPr>
          <p:nvPr>
            <p:ph type="pic" idx="1"/>
          </p:nvPr>
        </p:nvSpPr>
        <p:spPr>
          <a:xfrm>
            <a:off x="1941648" y="612775"/>
            <a:ext cx="5943600" cy="4114800"/>
          </a:xfrm>
        </p:spPr>
        <p:txBody>
          <a:bodyPr/>
          <a:lstStyle>
            <a:lvl1pPr marL="0" indent="0">
              <a:buNone/>
              <a:defRPr sz="2954"/>
            </a:lvl1pPr>
            <a:lvl2pPr marL="422039" indent="0">
              <a:buNone/>
              <a:defRPr sz="2585"/>
            </a:lvl2pPr>
            <a:lvl3pPr marL="844078" indent="0">
              <a:buNone/>
              <a:defRPr sz="2215"/>
            </a:lvl3pPr>
            <a:lvl4pPr marL="1266117" indent="0">
              <a:buNone/>
              <a:defRPr sz="1846"/>
            </a:lvl4pPr>
            <a:lvl5pPr marL="1688155" indent="0">
              <a:buNone/>
              <a:defRPr sz="1846"/>
            </a:lvl5pPr>
            <a:lvl6pPr marL="2110195" indent="0">
              <a:buNone/>
              <a:defRPr sz="1846"/>
            </a:lvl6pPr>
            <a:lvl7pPr marL="2532233" indent="0">
              <a:buNone/>
              <a:defRPr sz="1846"/>
            </a:lvl7pPr>
            <a:lvl8pPr marL="2954272" indent="0">
              <a:buNone/>
              <a:defRPr sz="1846"/>
            </a:lvl8pPr>
            <a:lvl9pPr marL="3376311" indent="0">
              <a:buNone/>
              <a:defRPr sz="1846"/>
            </a:lvl9pPr>
          </a:lstStyle>
          <a:p>
            <a:r>
              <a:rPr kumimoji="1" lang="ja-JP" altLang="en-US"/>
              <a:t>アイコンをクリックして図を追加</a:t>
            </a:r>
          </a:p>
        </p:txBody>
      </p:sp>
      <p:sp>
        <p:nvSpPr>
          <p:cNvPr id="1382" name="テキスト プレースホルダ 3"/>
          <p:cNvSpPr>
            <a:spLocks noGrp="1"/>
          </p:cNvSpPr>
          <p:nvPr>
            <p:ph type="body" sz="half" idx="2"/>
          </p:nvPr>
        </p:nvSpPr>
        <p:spPr>
          <a:xfrm>
            <a:off x="1941648" y="5367338"/>
            <a:ext cx="5943600" cy="804862"/>
          </a:xfrm>
        </p:spPr>
        <p:txBody>
          <a:bodyPr/>
          <a:lstStyle>
            <a:lvl1pPr marL="0" indent="0">
              <a:buNone/>
              <a:defRPr sz="1292"/>
            </a:lvl1pPr>
            <a:lvl2pPr marL="422039" indent="0">
              <a:buNone/>
              <a:defRPr sz="1108"/>
            </a:lvl2pPr>
            <a:lvl3pPr marL="844078" indent="0">
              <a:buNone/>
              <a:defRPr sz="923"/>
            </a:lvl3pPr>
            <a:lvl4pPr marL="1266117" indent="0">
              <a:buNone/>
              <a:defRPr sz="831"/>
            </a:lvl4pPr>
            <a:lvl5pPr marL="1688155" indent="0">
              <a:buNone/>
              <a:defRPr sz="831"/>
            </a:lvl5pPr>
            <a:lvl6pPr marL="2110195" indent="0">
              <a:buNone/>
              <a:defRPr sz="831"/>
            </a:lvl6pPr>
            <a:lvl7pPr marL="2532233" indent="0">
              <a:buNone/>
              <a:defRPr sz="831"/>
            </a:lvl7pPr>
            <a:lvl8pPr marL="2954272" indent="0">
              <a:buNone/>
              <a:defRPr sz="831"/>
            </a:lvl8pPr>
            <a:lvl9pPr marL="3376311" indent="0">
              <a:buNone/>
              <a:defRPr sz="831"/>
            </a:lvl9pPr>
          </a:lstStyle>
          <a:p>
            <a:pPr lvl="0"/>
            <a:r>
              <a:rPr kumimoji="1" lang="ja-JP" altLang="en-US"/>
              <a:t>マスタ テキストの書式設定</a:t>
            </a:r>
          </a:p>
        </p:txBody>
      </p:sp>
      <p:sp>
        <p:nvSpPr>
          <p:cNvPr id="1383"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384"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385"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8402034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387" name="タイトル 1"/>
          <p:cNvSpPr>
            <a:spLocks noGrp="1"/>
          </p:cNvSpPr>
          <p:nvPr>
            <p:ph type="title"/>
          </p:nvPr>
        </p:nvSpPr>
        <p:spPr/>
        <p:txBody>
          <a:bodyPr/>
          <a:lstStyle/>
          <a:p>
            <a:r>
              <a:rPr kumimoji="1" lang="ja-JP" altLang="en-US"/>
              <a:t>マスタ タイトルの書式設定</a:t>
            </a:r>
          </a:p>
        </p:txBody>
      </p:sp>
      <p:sp>
        <p:nvSpPr>
          <p:cNvPr id="1388"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89"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390"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391"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8207259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393" name="縦書きタイトル 1"/>
          <p:cNvSpPr>
            <a:spLocks noGrp="1"/>
          </p:cNvSpPr>
          <p:nvPr>
            <p:ph type="title" orient="vert"/>
          </p:nvPr>
        </p:nvSpPr>
        <p:spPr>
          <a:xfrm>
            <a:off x="7780686" y="274643"/>
            <a:ext cx="2414588" cy="5851525"/>
          </a:xfrm>
        </p:spPr>
        <p:txBody>
          <a:bodyPr vert="eaVert"/>
          <a:lstStyle/>
          <a:p>
            <a:r>
              <a:rPr kumimoji="1" lang="ja-JP" altLang="en-US"/>
              <a:t>マスタ タイトルの書式設定</a:t>
            </a:r>
          </a:p>
        </p:txBody>
      </p:sp>
      <p:sp>
        <p:nvSpPr>
          <p:cNvPr id="1394" name="縦書きテキスト プレースホルダ 2"/>
          <p:cNvSpPr>
            <a:spLocks noGrp="1"/>
          </p:cNvSpPr>
          <p:nvPr>
            <p:ph type="body" orient="vert" idx="1"/>
          </p:nvPr>
        </p:nvSpPr>
        <p:spPr>
          <a:xfrm>
            <a:off x="536930" y="274643"/>
            <a:ext cx="7078663"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95"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396"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397"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6146358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409" name="タイトル 1"/>
          <p:cNvSpPr>
            <a:spLocks noGrp="1"/>
          </p:cNvSpPr>
          <p:nvPr>
            <p:ph type="ctrTitle"/>
          </p:nvPr>
        </p:nvSpPr>
        <p:spPr>
          <a:xfrm>
            <a:off x="742994" y="2130540"/>
            <a:ext cx="8420101" cy="1470025"/>
          </a:xfrm>
        </p:spPr>
        <p:txBody>
          <a:bodyPr/>
          <a:lstStyle/>
          <a:p>
            <a:r>
              <a:rPr lang="ja-JP" altLang="en-US"/>
              <a:t>マスタ タイトルの書式設定</a:t>
            </a:r>
          </a:p>
        </p:txBody>
      </p:sp>
      <p:sp>
        <p:nvSpPr>
          <p:cNvPr id="1410" name="サブタイトル 2"/>
          <p:cNvSpPr>
            <a:spLocks noGrp="1"/>
          </p:cNvSpPr>
          <p:nvPr>
            <p:ph type="subTitle" idx="1"/>
          </p:nvPr>
        </p:nvSpPr>
        <p:spPr>
          <a:xfrm>
            <a:off x="1485902" y="3886200"/>
            <a:ext cx="6934200" cy="1752600"/>
          </a:xfrm>
        </p:spPr>
        <p:txBody>
          <a:bodyPr/>
          <a:lstStyle>
            <a:lvl1pPr marL="0" indent="0" algn="ctr">
              <a:buNone/>
              <a:defRPr/>
            </a:lvl1pPr>
            <a:lvl2pPr marL="455654" indent="0" algn="ctr">
              <a:buNone/>
              <a:defRPr/>
            </a:lvl2pPr>
            <a:lvl3pPr marL="911309" indent="0" algn="ctr">
              <a:buNone/>
              <a:defRPr/>
            </a:lvl3pPr>
            <a:lvl4pPr marL="1366965" indent="0" algn="ctr">
              <a:buNone/>
              <a:defRPr/>
            </a:lvl4pPr>
            <a:lvl5pPr marL="1822619" indent="0" algn="ctr">
              <a:buNone/>
              <a:defRPr/>
            </a:lvl5pPr>
            <a:lvl6pPr marL="2278274" indent="0" algn="ctr">
              <a:buNone/>
              <a:defRPr/>
            </a:lvl6pPr>
            <a:lvl7pPr marL="2733928" indent="0" algn="ctr">
              <a:buNone/>
              <a:defRPr/>
            </a:lvl7pPr>
            <a:lvl8pPr marL="3189584" indent="0" algn="ctr">
              <a:buNone/>
              <a:defRPr/>
            </a:lvl8pPr>
            <a:lvl9pPr marL="3645238"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426589417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412" name="タイトル 1"/>
          <p:cNvSpPr>
            <a:spLocks noGrp="1"/>
          </p:cNvSpPr>
          <p:nvPr>
            <p:ph type="title"/>
          </p:nvPr>
        </p:nvSpPr>
        <p:spPr/>
        <p:txBody>
          <a:bodyPr/>
          <a:lstStyle/>
          <a:p>
            <a:r>
              <a:rPr lang="ja-JP" altLang="en-US"/>
              <a:t>マスタ タイトルの書式設定</a:t>
            </a:r>
          </a:p>
        </p:txBody>
      </p:sp>
      <p:sp>
        <p:nvSpPr>
          <p:cNvPr id="141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0722660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415" name="タイトル 1"/>
          <p:cNvSpPr>
            <a:spLocks noGrp="1"/>
          </p:cNvSpPr>
          <p:nvPr>
            <p:ph type="title"/>
          </p:nvPr>
        </p:nvSpPr>
        <p:spPr>
          <a:xfrm>
            <a:off x="782678" y="4407015"/>
            <a:ext cx="8420101" cy="1362075"/>
          </a:xfrm>
        </p:spPr>
        <p:txBody>
          <a:bodyPr anchor="t"/>
          <a:lstStyle>
            <a:lvl1pPr algn="l">
              <a:defRPr sz="3987" b="1" cap="all"/>
            </a:lvl1pPr>
          </a:lstStyle>
          <a:p>
            <a:r>
              <a:rPr lang="ja-JP" altLang="en-US"/>
              <a:t>マスタ タイトルの書式設定</a:t>
            </a:r>
          </a:p>
        </p:txBody>
      </p:sp>
      <p:sp>
        <p:nvSpPr>
          <p:cNvPr id="1416" name="テキスト プレースホルダ 2"/>
          <p:cNvSpPr>
            <a:spLocks noGrp="1"/>
          </p:cNvSpPr>
          <p:nvPr>
            <p:ph type="body" idx="1"/>
          </p:nvPr>
        </p:nvSpPr>
        <p:spPr>
          <a:xfrm>
            <a:off x="782678" y="2906722"/>
            <a:ext cx="8420101" cy="1500187"/>
          </a:xfrm>
        </p:spPr>
        <p:txBody>
          <a:bodyPr anchor="b"/>
          <a:lstStyle>
            <a:lvl1pPr marL="0" indent="0">
              <a:buNone/>
              <a:defRPr sz="1994"/>
            </a:lvl1pPr>
            <a:lvl2pPr marL="455654" indent="0">
              <a:buNone/>
              <a:defRPr sz="1794"/>
            </a:lvl2pPr>
            <a:lvl3pPr marL="911309" indent="0">
              <a:buNone/>
              <a:defRPr sz="1595"/>
            </a:lvl3pPr>
            <a:lvl4pPr marL="1366965" indent="0">
              <a:buNone/>
              <a:defRPr sz="1396"/>
            </a:lvl4pPr>
            <a:lvl5pPr marL="1822619" indent="0">
              <a:buNone/>
              <a:defRPr sz="1396"/>
            </a:lvl5pPr>
            <a:lvl6pPr marL="2278274" indent="0">
              <a:buNone/>
              <a:defRPr sz="1396"/>
            </a:lvl6pPr>
            <a:lvl7pPr marL="2733928" indent="0">
              <a:buNone/>
              <a:defRPr sz="1396"/>
            </a:lvl7pPr>
            <a:lvl8pPr marL="3189584" indent="0">
              <a:buNone/>
              <a:defRPr sz="1396"/>
            </a:lvl8pPr>
            <a:lvl9pPr marL="3645238" indent="0">
              <a:buNone/>
              <a:defRPr sz="1396"/>
            </a:lvl9pPr>
          </a:lstStyle>
          <a:p>
            <a:pPr lvl="0"/>
            <a:r>
              <a:rPr lang="ja-JP" altLang="en-US"/>
              <a:t>マスタ テキストの書式設定</a:t>
            </a:r>
          </a:p>
        </p:txBody>
      </p:sp>
    </p:spTree>
    <p:extLst>
      <p:ext uri="{BB962C8B-B14F-4D97-AF65-F5344CB8AC3E}">
        <p14:creationId xmlns:p14="http://schemas.microsoft.com/office/powerpoint/2010/main" val="28731749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18" name="タイトル 1"/>
          <p:cNvSpPr>
            <a:spLocks noGrp="1"/>
          </p:cNvSpPr>
          <p:nvPr>
            <p:ph type="title"/>
          </p:nvPr>
        </p:nvSpPr>
        <p:spPr/>
        <p:txBody>
          <a:bodyPr/>
          <a:lstStyle/>
          <a:p>
            <a:r>
              <a:rPr lang="ja-JP" altLang="en-US"/>
              <a:t>マスタ タイトルの書式設定</a:t>
            </a:r>
          </a:p>
        </p:txBody>
      </p:sp>
      <p:sp>
        <p:nvSpPr>
          <p:cNvPr id="1419" name="コンテンツ プレースホルダ 2"/>
          <p:cNvSpPr>
            <a:spLocks noGrp="1"/>
          </p:cNvSpPr>
          <p:nvPr>
            <p:ph sz="half" idx="1"/>
          </p:nvPr>
        </p:nvSpPr>
        <p:spPr>
          <a:xfrm>
            <a:off x="495321" y="1600206"/>
            <a:ext cx="4381501" cy="4525963"/>
          </a:xfrm>
        </p:spPr>
        <p:txBody>
          <a:bodyPr/>
          <a:lstStyle>
            <a:lvl1pPr>
              <a:defRPr sz="2791"/>
            </a:lvl1pPr>
            <a:lvl2pPr>
              <a:defRPr sz="2392"/>
            </a:lvl2pPr>
            <a:lvl3pPr>
              <a:defRPr sz="1994"/>
            </a:lvl3pPr>
            <a:lvl4pPr>
              <a:defRPr sz="1794"/>
            </a:lvl4pPr>
            <a:lvl5pPr>
              <a:defRPr sz="1794"/>
            </a:lvl5pPr>
            <a:lvl6pPr>
              <a:defRPr sz="1794"/>
            </a:lvl6pPr>
            <a:lvl7pPr>
              <a:defRPr sz="1794"/>
            </a:lvl7pPr>
            <a:lvl8pPr>
              <a:defRPr sz="1794"/>
            </a:lvl8pPr>
            <a:lvl9pPr>
              <a:defRPr sz="179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0" name="コンテンツ プレースホルダ 3"/>
          <p:cNvSpPr>
            <a:spLocks noGrp="1"/>
          </p:cNvSpPr>
          <p:nvPr>
            <p:ph sz="half" idx="2"/>
          </p:nvPr>
        </p:nvSpPr>
        <p:spPr>
          <a:xfrm>
            <a:off x="5029223" y="1600206"/>
            <a:ext cx="4381501" cy="4525963"/>
          </a:xfrm>
        </p:spPr>
        <p:txBody>
          <a:bodyPr/>
          <a:lstStyle>
            <a:lvl1pPr>
              <a:defRPr sz="2791"/>
            </a:lvl1pPr>
            <a:lvl2pPr>
              <a:defRPr sz="2392"/>
            </a:lvl2pPr>
            <a:lvl3pPr>
              <a:defRPr sz="1994"/>
            </a:lvl3pPr>
            <a:lvl4pPr>
              <a:defRPr sz="1794"/>
            </a:lvl4pPr>
            <a:lvl5pPr>
              <a:defRPr sz="1794"/>
            </a:lvl5pPr>
            <a:lvl6pPr>
              <a:defRPr sz="1794"/>
            </a:lvl6pPr>
            <a:lvl7pPr>
              <a:defRPr sz="1794"/>
            </a:lvl7pPr>
            <a:lvl8pPr>
              <a:defRPr sz="1794"/>
            </a:lvl8pPr>
            <a:lvl9pPr>
              <a:defRPr sz="179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0422045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22" name="タイトル 1"/>
          <p:cNvSpPr>
            <a:spLocks noGrp="1"/>
          </p:cNvSpPr>
          <p:nvPr>
            <p:ph type="title"/>
          </p:nvPr>
        </p:nvSpPr>
        <p:spPr>
          <a:xfrm>
            <a:off x="495302" y="274638"/>
            <a:ext cx="8915400" cy="1143000"/>
          </a:xfrm>
        </p:spPr>
        <p:txBody>
          <a:bodyPr/>
          <a:lstStyle>
            <a:lvl1pPr>
              <a:defRPr/>
            </a:lvl1pPr>
          </a:lstStyle>
          <a:p>
            <a:r>
              <a:rPr lang="ja-JP" altLang="en-US"/>
              <a:t>マスタ タイトルの書式設定</a:t>
            </a:r>
          </a:p>
        </p:txBody>
      </p:sp>
      <p:sp>
        <p:nvSpPr>
          <p:cNvPr id="1423" name="テキスト プレースホルダ 2"/>
          <p:cNvSpPr>
            <a:spLocks noGrp="1"/>
          </p:cNvSpPr>
          <p:nvPr>
            <p:ph type="body" idx="1"/>
          </p:nvPr>
        </p:nvSpPr>
        <p:spPr>
          <a:xfrm>
            <a:off x="495300" y="1535113"/>
            <a:ext cx="4376738" cy="639762"/>
          </a:xfrm>
        </p:spPr>
        <p:txBody>
          <a:bodyPr anchor="b"/>
          <a:lstStyle>
            <a:lvl1pPr marL="0" indent="0">
              <a:buNone/>
              <a:defRPr sz="2392" b="1"/>
            </a:lvl1pPr>
            <a:lvl2pPr marL="455654" indent="0">
              <a:buNone/>
              <a:defRPr sz="1994" b="1"/>
            </a:lvl2pPr>
            <a:lvl3pPr marL="911309" indent="0">
              <a:buNone/>
              <a:defRPr sz="1794" b="1"/>
            </a:lvl3pPr>
            <a:lvl4pPr marL="1366965" indent="0">
              <a:buNone/>
              <a:defRPr sz="1595" b="1"/>
            </a:lvl4pPr>
            <a:lvl5pPr marL="1822619" indent="0">
              <a:buNone/>
              <a:defRPr sz="1595" b="1"/>
            </a:lvl5pPr>
            <a:lvl6pPr marL="2278274" indent="0">
              <a:buNone/>
              <a:defRPr sz="1595" b="1"/>
            </a:lvl6pPr>
            <a:lvl7pPr marL="2733928" indent="0">
              <a:buNone/>
              <a:defRPr sz="1595" b="1"/>
            </a:lvl7pPr>
            <a:lvl8pPr marL="3189584" indent="0">
              <a:buNone/>
              <a:defRPr sz="1595" b="1"/>
            </a:lvl8pPr>
            <a:lvl9pPr marL="3645238" indent="0">
              <a:buNone/>
              <a:defRPr sz="1595" b="1"/>
            </a:lvl9pPr>
          </a:lstStyle>
          <a:p>
            <a:pPr lvl="0"/>
            <a:r>
              <a:rPr lang="ja-JP" altLang="en-US"/>
              <a:t>マスタ テキストの書式設定</a:t>
            </a:r>
          </a:p>
        </p:txBody>
      </p:sp>
      <p:sp>
        <p:nvSpPr>
          <p:cNvPr id="1424" name="コンテンツ プレースホルダ 3"/>
          <p:cNvSpPr>
            <a:spLocks noGrp="1"/>
          </p:cNvSpPr>
          <p:nvPr>
            <p:ph sz="half" idx="2"/>
          </p:nvPr>
        </p:nvSpPr>
        <p:spPr>
          <a:xfrm>
            <a:off x="495300" y="2174875"/>
            <a:ext cx="4376738" cy="3951288"/>
          </a:xfrm>
        </p:spPr>
        <p:txBody>
          <a:bodyPr/>
          <a:lstStyle>
            <a:lvl1pPr>
              <a:defRPr sz="2392"/>
            </a:lvl1pPr>
            <a:lvl2pPr>
              <a:defRPr sz="1994"/>
            </a:lvl2pPr>
            <a:lvl3pPr>
              <a:defRPr sz="1794"/>
            </a:lvl3pPr>
            <a:lvl4pPr>
              <a:defRPr sz="1595"/>
            </a:lvl4pPr>
            <a:lvl5pPr>
              <a:defRPr sz="1595"/>
            </a:lvl5pPr>
            <a:lvl6pPr>
              <a:defRPr sz="1595"/>
            </a:lvl6pPr>
            <a:lvl7pPr>
              <a:defRPr sz="1595"/>
            </a:lvl7pPr>
            <a:lvl8pPr>
              <a:defRPr sz="1595"/>
            </a:lvl8pPr>
            <a:lvl9pPr>
              <a:defRPr sz="159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5" name="テキスト プレースホルダ 4"/>
          <p:cNvSpPr>
            <a:spLocks noGrp="1"/>
          </p:cNvSpPr>
          <p:nvPr>
            <p:ph type="body" sz="quarter" idx="3"/>
          </p:nvPr>
        </p:nvSpPr>
        <p:spPr>
          <a:xfrm>
            <a:off x="5032433" y="1535113"/>
            <a:ext cx="4378325" cy="639762"/>
          </a:xfrm>
        </p:spPr>
        <p:txBody>
          <a:bodyPr anchor="b"/>
          <a:lstStyle>
            <a:lvl1pPr marL="0" indent="0">
              <a:buNone/>
              <a:defRPr sz="2392" b="1"/>
            </a:lvl1pPr>
            <a:lvl2pPr marL="455654" indent="0">
              <a:buNone/>
              <a:defRPr sz="1994" b="1"/>
            </a:lvl2pPr>
            <a:lvl3pPr marL="911309" indent="0">
              <a:buNone/>
              <a:defRPr sz="1794" b="1"/>
            </a:lvl3pPr>
            <a:lvl4pPr marL="1366965" indent="0">
              <a:buNone/>
              <a:defRPr sz="1595" b="1"/>
            </a:lvl4pPr>
            <a:lvl5pPr marL="1822619" indent="0">
              <a:buNone/>
              <a:defRPr sz="1595" b="1"/>
            </a:lvl5pPr>
            <a:lvl6pPr marL="2278274" indent="0">
              <a:buNone/>
              <a:defRPr sz="1595" b="1"/>
            </a:lvl6pPr>
            <a:lvl7pPr marL="2733928" indent="0">
              <a:buNone/>
              <a:defRPr sz="1595" b="1"/>
            </a:lvl7pPr>
            <a:lvl8pPr marL="3189584" indent="0">
              <a:buNone/>
              <a:defRPr sz="1595" b="1"/>
            </a:lvl8pPr>
            <a:lvl9pPr marL="3645238" indent="0">
              <a:buNone/>
              <a:defRPr sz="1595" b="1"/>
            </a:lvl9pPr>
          </a:lstStyle>
          <a:p>
            <a:pPr lvl="0"/>
            <a:r>
              <a:rPr lang="ja-JP" altLang="en-US"/>
              <a:t>マスタ テキストの書式設定</a:t>
            </a:r>
          </a:p>
        </p:txBody>
      </p:sp>
      <p:sp>
        <p:nvSpPr>
          <p:cNvPr id="1426" name="コンテンツ プレースホルダ 5"/>
          <p:cNvSpPr>
            <a:spLocks noGrp="1"/>
          </p:cNvSpPr>
          <p:nvPr>
            <p:ph sz="quarter" idx="4"/>
          </p:nvPr>
        </p:nvSpPr>
        <p:spPr>
          <a:xfrm>
            <a:off x="5032433" y="2174875"/>
            <a:ext cx="4378325" cy="3951288"/>
          </a:xfrm>
        </p:spPr>
        <p:txBody>
          <a:bodyPr/>
          <a:lstStyle>
            <a:lvl1pPr>
              <a:defRPr sz="2392"/>
            </a:lvl1pPr>
            <a:lvl2pPr>
              <a:defRPr sz="1994"/>
            </a:lvl2pPr>
            <a:lvl3pPr>
              <a:defRPr sz="1794"/>
            </a:lvl3pPr>
            <a:lvl4pPr>
              <a:defRPr sz="1595"/>
            </a:lvl4pPr>
            <a:lvl5pPr>
              <a:defRPr sz="1595"/>
            </a:lvl5pPr>
            <a:lvl6pPr>
              <a:defRPr sz="1595"/>
            </a:lvl6pPr>
            <a:lvl7pPr>
              <a:defRPr sz="1595"/>
            </a:lvl7pPr>
            <a:lvl8pPr>
              <a:defRPr sz="1595"/>
            </a:lvl8pPr>
            <a:lvl9pPr>
              <a:defRPr sz="1595"/>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22647969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42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856957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5" name="Rectangle 6"/>
          <p:cNvSpPr>
            <a:spLocks noGrp="1" noChangeArrowheads="1"/>
          </p:cNvSpPr>
          <p:nvPr>
            <p:ph type="sldNum" sz="quarter" idx="12"/>
          </p:nvPr>
        </p:nvSpPr>
        <p:spPr>
          <a:ln/>
        </p:spPr>
        <p:txBody>
          <a:bodyPr/>
          <a:lstStyle>
            <a:lvl1pPr>
              <a:defRPr/>
            </a:lvl1pPr>
          </a:lstStyle>
          <a:p>
            <a:pPr>
              <a:defRPr/>
            </a:pPr>
            <a:fld id="{08D52DD7-7AA0-4193-B5BD-7FE73624313E}" type="slidenum">
              <a:rPr lang="en-US" altLang="ja-JP"/>
              <a:pPr>
                <a:defRPr/>
              </a:pPr>
              <a:t>‹#›</a:t>
            </a:fld>
            <a:endParaRPr lang="en-US" altLang="ja-JP" dirty="0"/>
          </a:p>
        </p:txBody>
      </p:sp>
    </p:spTree>
    <p:extLst>
      <p:ext uri="{BB962C8B-B14F-4D97-AF65-F5344CB8AC3E}">
        <p14:creationId xmlns:p14="http://schemas.microsoft.com/office/powerpoint/2010/main" val="39383718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51674754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31" name="タイトル 1"/>
          <p:cNvSpPr>
            <a:spLocks noGrp="1"/>
          </p:cNvSpPr>
          <p:nvPr>
            <p:ph type="title"/>
          </p:nvPr>
        </p:nvSpPr>
        <p:spPr>
          <a:xfrm>
            <a:off x="495321" y="273050"/>
            <a:ext cx="3259138" cy="1162050"/>
          </a:xfrm>
        </p:spPr>
        <p:txBody>
          <a:bodyPr anchor="b"/>
          <a:lstStyle>
            <a:lvl1pPr algn="l">
              <a:defRPr sz="1994" b="1"/>
            </a:lvl1pPr>
          </a:lstStyle>
          <a:p>
            <a:r>
              <a:rPr lang="ja-JP" altLang="en-US"/>
              <a:t>マスタ タイトルの書式設定</a:t>
            </a:r>
          </a:p>
        </p:txBody>
      </p:sp>
      <p:sp>
        <p:nvSpPr>
          <p:cNvPr id="1432" name="コンテンツ プレースホルダ 2"/>
          <p:cNvSpPr>
            <a:spLocks noGrp="1"/>
          </p:cNvSpPr>
          <p:nvPr>
            <p:ph idx="1"/>
          </p:nvPr>
        </p:nvSpPr>
        <p:spPr>
          <a:xfrm>
            <a:off x="3873502" y="273055"/>
            <a:ext cx="5537201" cy="5853113"/>
          </a:xfrm>
        </p:spPr>
        <p:txBody>
          <a:bodyPr/>
          <a:lstStyle>
            <a:lvl1pPr>
              <a:defRPr sz="3190"/>
            </a:lvl1pPr>
            <a:lvl2pPr>
              <a:defRPr sz="2791"/>
            </a:lvl2pPr>
            <a:lvl3pPr>
              <a:defRPr sz="2392"/>
            </a:lvl3pPr>
            <a:lvl4pPr>
              <a:defRPr sz="1994"/>
            </a:lvl4pPr>
            <a:lvl5pPr>
              <a:defRPr sz="1994"/>
            </a:lvl5pPr>
            <a:lvl6pPr>
              <a:defRPr sz="1994"/>
            </a:lvl6pPr>
            <a:lvl7pPr>
              <a:defRPr sz="1994"/>
            </a:lvl7pPr>
            <a:lvl8pPr>
              <a:defRPr sz="1994"/>
            </a:lvl8pPr>
            <a:lvl9pPr>
              <a:defRPr sz="199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3" name="テキスト プレースホルダ 3"/>
          <p:cNvSpPr>
            <a:spLocks noGrp="1"/>
          </p:cNvSpPr>
          <p:nvPr>
            <p:ph type="body" sz="half" idx="2"/>
          </p:nvPr>
        </p:nvSpPr>
        <p:spPr>
          <a:xfrm>
            <a:off x="495321" y="1435103"/>
            <a:ext cx="3259138" cy="4691063"/>
          </a:xfrm>
        </p:spPr>
        <p:txBody>
          <a:bodyPr/>
          <a:lstStyle>
            <a:lvl1pPr marL="0" indent="0">
              <a:buNone/>
              <a:defRPr sz="1396"/>
            </a:lvl1pPr>
            <a:lvl2pPr marL="455654" indent="0">
              <a:buNone/>
              <a:defRPr sz="1196"/>
            </a:lvl2pPr>
            <a:lvl3pPr marL="911309" indent="0">
              <a:buNone/>
              <a:defRPr sz="997"/>
            </a:lvl3pPr>
            <a:lvl4pPr marL="1366965" indent="0">
              <a:buNone/>
              <a:defRPr sz="897"/>
            </a:lvl4pPr>
            <a:lvl5pPr marL="1822619" indent="0">
              <a:buNone/>
              <a:defRPr sz="897"/>
            </a:lvl5pPr>
            <a:lvl6pPr marL="2278274" indent="0">
              <a:buNone/>
              <a:defRPr sz="897"/>
            </a:lvl6pPr>
            <a:lvl7pPr marL="2733928" indent="0">
              <a:buNone/>
              <a:defRPr sz="897"/>
            </a:lvl7pPr>
            <a:lvl8pPr marL="3189584" indent="0">
              <a:buNone/>
              <a:defRPr sz="897"/>
            </a:lvl8pPr>
            <a:lvl9pPr marL="3645238" indent="0">
              <a:buNone/>
              <a:defRPr sz="897"/>
            </a:lvl9pPr>
          </a:lstStyle>
          <a:p>
            <a:pPr lvl="0"/>
            <a:r>
              <a:rPr lang="ja-JP" altLang="en-US"/>
              <a:t>マスタ テキストの書式設定</a:t>
            </a:r>
          </a:p>
        </p:txBody>
      </p:sp>
    </p:spTree>
    <p:extLst>
      <p:ext uri="{BB962C8B-B14F-4D97-AF65-F5344CB8AC3E}">
        <p14:creationId xmlns:p14="http://schemas.microsoft.com/office/powerpoint/2010/main" val="189943560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35" name="タイトル 1"/>
          <p:cNvSpPr>
            <a:spLocks noGrp="1"/>
          </p:cNvSpPr>
          <p:nvPr>
            <p:ph type="title"/>
          </p:nvPr>
        </p:nvSpPr>
        <p:spPr>
          <a:xfrm>
            <a:off x="1941514" y="4800600"/>
            <a:ext cx="5943600" cy="566738"/>
          </a:xfrm>
        </p:spPr>
        <p:txBody>
          <a:bodyPr anchor="b"/>
          <a:lstStyle>
            <a:lvl1pPr algn="l">
              <a:defRPr sz="1994" b="1"/>
            </a:lvl1pPr>
          </a:lstStyle>
          <a:p>
            <a:r>
              <a:rPr lang="ja-JP" altLang="en-US"/>
              <a:t>マスタ タイトルの書式設定</a:t>
            </a:r>
          </a:p>
        </p:txBody>
      </p:sp>
      <p:sp>
        <p:nvSpPr>
          <p:cNvPr id="1436" name="図プレースホルダ 2"/>
          <p:cNvSpPr>
            <a:spLocks noGrp="1"/>
          </p:cNvSpPr>
          <p:nvPr>
            <p:ph type="pic" idx="1"/>
          </p:nvPr>
        </p:nvSpPr>
        <p:spPr>
          <a:xfrm>
            <a:off x="1941514" y="612775"/>
            <a:ext cx="5943600" cy="4114800"/>
          </a:xfrm>
        </p:spPr>
        <p:txBody>
          <a:bodyPr/>
          <a:lstStyle>
            <a:lvl1pPr marL="0" indent="0">
              <a:buNone/>
              <a:defRPr sz="3190"/>
            </a:lvl1pPr>
            <a:lvl2pPr marL="455654" indent="0">
              <a:buNone/>
              <a:defRPr sz="2791"/>
            </a:lvl2pPr>
            <a:lvl3pPr marL="911309" indent="0">
              <a:buNone/>
              <a:defRPr sz="2392"/>
            </a:lvl3pPr>
            <a:lvl4pPr marL="1366965" indent="0">
              <a:buNone/>
              <a:defRPr sz="1994"/>
            </a:lvl4pPr>
            <a:lvl5pPr marL="1822619" indent="0">
              <a:buNone/>
              <a:defRPr sz="1994"/>
            </a:lvl5pPr>
            <a:lvl6pPr marL="2278274" indent="0">
              <a:buNone/>
              <a:defRPr sz="1994"/>
            </a:lvl6pPr>
            <a:lvl7pPr marL="2733928" indent="0">
              <a:buNone/>
              <a:defRPr sz="1994"/>
            </a:lvl7pPr>
            <a:lvl8pPr marL="3189584" indent="0">
              <a:buNone/>
              <a:defRPr sz="1994"/>
            </a:lvl8pPr>
            <a:lvl9pPr marL="3645238" indent="0">
              <a:buNone/>
              <a:defRPr sz="1994"/>
            </a:lvl9pPr>
          </a:lstStyle>
          <a:p>
            <a:pPr lvl="0"/>
            <a:r>
              <a:rPr lang="ja-JP" altLang="en-US" noProof="0"/>
              <a:t>アイコンをクリックして図を追加</a:t>
            </a:r>
          </a:p>
        </p:txBody>
      </p:sp>
      <p:sp>
        <p:nvSpPr>
          <p:cNvPr id="1437" name="テキスト プレースホルダ 3"/>
          <p:cNvSpPr>
            <a:spLocks noGrp="1"/>
          </p:cNvSpPr>
          <p:nvPr>
            <p:ph type="body" sz="half" idx="2"/>
          </p:nvPr>
        </p:nvSpPr>
        <p:spPr>
          <a:xfrm>
            <a:off x="1941514" y="5367338"/>
            <a:ext cx="5943600" cy="804862"/>
          </a:xfrm>
        </p:spPr>
        <p:txBody>
          <a:bodyPr/>
          <a:lstStyle>
            <a:lvl1pPr marL="0" indent="0">
              <a:buNone/>
              <a:defRPr sz="1396"/>
            </a:lvl1pPr>
            <a:lvl2pPr marL="455654" indent="0">
              <a:buNone/>
              <a:defRPr sz="1196"/>
            </a:lvl2pPr>
            <a:lvl3pPr marL="911309" indent="0">
              <a:buNone/>
              <a:defRPr sz="997"/>
            </a:lvl3pPr>
            <a:lvl4pPr marL="1366965" indent="0">
              <a:buNone/>
              <a:defRPr sz="897"/>
            </a:lvl4pPr>
            <a:lvl5pPr marL="1822619" indent="0">
              <a:buNone/>
              <a:defRPr sz="897"/>
            </a:lvl5pPr>
            <a:lvl6pPr marL="2278274" indent="0">
              <a:buNone/>
              <a:defRPr sz="897"/>
            </a:lvl6pPr>
            <a:lvl7pPr marL="2733928" indent="0">
              <a:buNone/>
              <a:defRPr sz="897"/>
            </a:lvl7pPr>
            <a:lvl8pPr marL="3189584" indent="0">
              <a:buNone/>
              <a:defRPr sz="897"/>
            </a:lvl8pPr>
            <a:lvl9pPr marL="3645238" indent="0">
              <a:buNone/>
              <a:defRPr sz="897"/>
            </a:lvl9pPr>
          </a:lstStyle>
          <a:p>
            <a:pPr lvl="0"/>
            <a:r>
              <a:rPr lang="ja-JP" altLang="en-US"/>
              <a:t>マスタ テキストの書式設定</a:t>
            </a:r>
          </a:p>
        </p:txBody>
      </p:sp>
    </p:spTree>
    <p:extLst>
      <p:ext uri="{BB962C8B-B14F-4D97-AF65-F5344CB8AC3E}">
        <p14:creationId xmlns:p14="http://schemas.microsoft.com/office/powerpoint/2010/main" val="93162749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39" name="タイトル 1"/>
          <p:cNvSpPr>
            <a:spLocks noGrp="1"/>
          </p:cNvSpPr>
          <p:nvPr>
            <p:ph type="title"/>
          </p:nvPr>
        </p:nvSpPr>
        <p:spPr/>
        <p:txBody>
          <a:bodyPr/>
          <a:lstStyle/>
          <a:p>
            <a:r>
              <a:rPr lang="ja-JP" altLang="en-US"/>
              <a:t>マスタ タイトルの書式設定</a:t>
            </a:r>
          </a:p>
        </p:txBody>
      </p:sp>
      <p:sp>
        <p:nvSpPr>
          <p:cNvPr id="1440"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53369719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42" name="縦書きタイトル 1"/>
          <p:cNvSpPr>
            <a:spLocks noGrp="1"/>
          </p:cNvSpPr>
          <p:nvPr>
            <p:ph type="title" orient="vert"/>
          </p:nvPr>
        </p:nvSpPr>
        <p:spPr>
          <a:xfrm>
            <a:off x="7058042" y="7"/>
            <a:ext cx="2352675" cy="6126163"/>
          </a:xfrm>
        </p:spPr>
        <p:txBody>
          <a:bodyPr vert="eaVert"/>
          <a:lstStyle/>
          <a:p>
            <a:r>
              <a:rPr lang="ja-JP" altLang="en-US"/>
              <a:t>マスタ タイトルの書式設定</a:t>
            </a:r>
          </a:p>
        </p:txBody>
      </p:sp>
      <p:sp>
        <p:nvSpPr>
          <p:cNvPr id="1443" name="縦書きテキスト プレースホルダ 2"/>
          <p:cNvSpPr>
            <a:spLocks noGrp="1"/>
          </p:cNvSpPr>
          <p:nvPr>
            <p:ph type="body" orient="vert" idx="1"/>
          </p:nvPr>
        </p:nvSpPr>
        <p:spPr>
          <a:xfrm>
            <a:off x="53" y="7"/>
            <a:ext cx="69056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35018366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1445" name="コンテンツ プレースホルダ 1"/>
          <p:cNvSpPr>
            <a:spLocks noGrp="1"/>
          </p:cNvSpPr>
          <p:nvPr>
            <p:ph/>
          </p:nvPr>
        </p:nvSpPr>
        <p:spPr>
          <a:xfrm>
            <a:off x="25" y="7"/>
            <a:ext cx="9410701"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8884192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1447" name="タイトル 1"/>
          <p:cNvSpPr>
            <a:spLocks noGrp="1"/>
          </p:cNvSpPr>
          <p:nvPr>
            <p:ph type="title"/>
          </p:nvPr>
        </p:nvSpPr>
        <p:spPr>
          <a:xfrm>
            <a:off x="20" y="0"/>
            <a:ext cx="7605713" cy="476250"/>
          </a:xfrm>
        </p:spPr>
        <p:txBody>
          <a:bodyPr/>
          <a:lstStyle/>
          <a:p>
            <a:r>
              <a:rPr lang="ja-JP" altLang="en-US"/>
              <a:t>マスタ タイトルの書式設定</a:t>
            </a:r>
          </a:p>
        </p:txBody>
      </p:sp>
      <p:sp>
        <p:nvSpPr>
          <p:cNvPr id="1448" name="表プレースホルダ 2"/>
          <p:cNvSpPr>
            <a:spLocks noGrp="1"/>
          </p:cNvSpPr>
          <p:nvPr>
            <p:ph type="tbl" idx="1"/>
          </p:nvPr>
        </p:nvSpPr>
        <p:spPr>
          <a:xfrm>
            <a:off x="495302" y="1600206"/>
            <a:ext cx="89154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21531384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
        <p:nvSpPr>
          <p:cNvPr id="1450" name="Text Box 12"/>
          <p:cNvSpPr txBox="1">
            <a:spLocks noChangeArrowheads="1"/>
          </p:cNvSpPr>
          <p:nvPr userDrawn="1"/>
        </p:nvSpPr>
        <p:spPr>
          <a:xfrm>
            <a:off x="0" y="6524625"/>
            <a:ext cx="3643313" cy="276225"/>
          </a:xfrm>
          <a:prstGeom prst="rect">
            <a:avLst/>
          </a:prstGeom>
          <a:noFill/>
          <a:ln>
            <a:noFill/>
          </a:ln>
        </p:spPr>
        <p:txBody>
          <a:bodyPr wrap="none" lIns="91357" tIns="45680" rIns="91357" bIns="45680">
            <a:spAutoFit/>
          </a:bodyPr>
          <a:lstStyle/>
          <a:p>
            <a:r>
              <a:rPr lang="en-US" altLang="ja-JP" sz="1200" i="1">
                <a:solidFill>
                  <a:srgbClr val="FFFFFF"/>
                </a:solidFill>
                <a:latin typeface="Times New Roman" panose="02020603050405020304" pitchFamily="18" charset="0"/>
                <a:ea typeface="ＭＳ Ｐゴシック" panose="020B0600070205080204" pitchFamily="50" charset="-128"/>
              </a:rPr>
              <a:t>Ministry of Land, Infrastructure, Transport and Tourism</a:t>
            </a:r>
          </a:p>
        </p:txBody>
      </p:sp>
      <p:sp>
        <p:nvSpPr>
          <p:cNvPr id="1451" name="Rectangle 4"/>
          <p:cNvSpPr>
            <a:spLocks noGrp="1" noChangeArrowheads="1"/>
          </p:cNvSpPr>
          <p:nvPr>
            <p:ph type="dt" sz="half" idx="10"/>
          </p:nvPr>
        </p:nvSpPr>
        <p:spPr>
          <a:xfrm>
            <a:off x="495300" y="6245225"/>
            <a:ext cx="2311400" cy="476250"/>
          </a:xfrm>
          <a:prstGeom prst="rect">
            <a:avLst/>
          </a:prstGeom>
        </p:spPr>
        <p:txBody>
          <a:bodyPr/>
          <a:lstStyle>
            <a:lvl1pPr>
              <a:defRPr/>
            </a:lvl1pPr>
          </a:lstStyle>
          <a:p>
            <a:pPr>
              <a:defRPr/>
            </a:pPr>
            <a:endParaRPr lang="en-US" altLang="ja-JP">
              <a:solidFill>
                <a:prstClr val="black"/>
              </a:solidFill>
            </a:endParaRPr>
          </a:p>
        </p:txBody>
      </p:sp>
      <p:sp>
        <p:nvSpPr>
          <p:cNvPr id="1452" name="Rectangle 5"/>
          <p:cNvSpPr>
            <a:spLocks noGrp="1" noChangeArrowheads="1"/>
          </p:cNvSpPr>
          <p:nvPr>
            <p:ph type="ftr" sz="quarter" idx="11"/>
          </p:nvPr>
        </p:nvSpPr>
        <p:spPr>
          <a:xfrm>
            <a:off x="3384550" y="6245225"/>
            <a:ext cx="3136900" cy="476250"/>
          </a:xfrm>
          <a:prstGeom prst="rect">
            <a:avLst/>
          </a:prstGeom>
        </p:spPr>
        <p:txBody>
          <a:bodyPr/>
          <a:lstStyle>
            <a:lvl1pPr>
              <a:defRPr/>
            </a:lvl1pPr>
          </a:lstStyle>
          <a:p>
            <a:pPr>
              <a:defRPr/>
            </a:pPr>
            <a:endParaRPr lang="en-US" altLang="ja-JP">
              <a:solidFill>
                <a:prstClr val="black"/>
              </a:solidFill>
            </a:endParaRPr>
          </a:p>
        </p:txBody>
      </p:sp>
      <p:sp>
        <p:nvSpPr>
          <p:cNvPr id="1453" name="Rectangle 6"/>
          <p:cNvSpPr>
            <a:spLocks noGrp="1" noChangeArrowheads="1"/>
          </p:cNvSpPr>
          <p:nvPr>
            <p:ph type="sldNum" sz="quarter" idx="12"/>
          </p:nvPr>
        </p:nvSpPr>
        <p:spPr>
          <a:xfrm>
            <a:off x="7610475" y="6227763"/>
            <a:ext cx="2311400" cy="476250"/>
          </a:xfrm>
          <a:prstGeom prst="rect">
            <a:avLst/>
          </a:prstGeom>
        </p:spPr>
        <p:txBody>
          <a:bodyPr/>
          <a:lstStyle>
            <a:lvl1pPr>
              <a:defRPr/>
            </a:lvl1pPr>
          </a:lstStyle>
          <a:p>
            <a:pPr>
              <a:defRPr/>
            </a:pPr>
            <a:fld id="{D563AE64-F627-4CDF-9BE6-62517CBE4537}"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139715208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468" name="Picture 7" descr="mlit_top"/>
          <p:cNvPicPr>
            <a:picLocks noChangeAspect="1" noChangeArrowheads="1"/>
          </p:cNvPicPr>
          <p:nvPr userDrawn="1"/>
        </p:nvPicPr>
        <p:blipFill>
          <a:blip r:embed="rId2"/>
          <a:srcRect t="62230"/>
          <a:stretch>
            <a:fillRect/>
          </a:stretch>
        </p:blipFill>
        <p:spPr>
          <a:xfrm>
            <a:off x="0" y="6524626"/>
            <a:ext cx="9906000" cy="333375"/>
          </a:xfrm>
          <a:prstGeom prst="rect">
            <a:avLst/>
          </a:prstGeom>
          <a:noFill/>
          <a:ln>
            <a:noFill/>
          </a:ln>
        </p:spPr>
      </p:pic>
      <p:sp>
        <p:nvSpPr>
          <p:cNvPr id="1469" name="Rectangle 9"/>
          <p:cNvSpPr>
            <a:spLocks noChangeArrowheads="1"/>
          </p:cNvSpPr>
          <p:nvPr userDrawn="1"/>
        </p:nvSpPr>
        <p:spPr>
          <a:xfrm>
            <a:off x="1833299" y="3284539"/>
            <a:ext cx="8072702"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pPr>
            <a:endParaRPr lang="ja-JP" altLang="en-US">
              <a:solidFill>
                <a:srgbClr val="000000"/>
              </a:solidFill>
            </a:endParaRPr>
          </a:p>
        </p:txBody>
      </p:sp>
      <p:pic>
        <p:nvPicPr>
          <p:cNvPr id="1470" name="Picture 11"/>
          <p:cNvPicPr>
            <a:picLocks noChangeAspect="1" noChangeArrowheads="1"/>
          </p:cNvPicPr>
          <p:nvPr userDrawn="1"/>
        </p:nvPicPr>
        <p:blipFill>
          <a:blip r:embed="rId3"/>
          <a:stretch>
            <a:fillRect/>
          </a:stretch>
        </p:blipFill>
        <p:spPr>
          <a:xfrm>
            <a:off x="1" y="6051551"/>
            <a:ext cx="2301081" cy="473075"/>
          </a:xfrm>
          <a:prstGeom prst="rect">
            <a:avLst/>
          </a:prstGeom>
          <a:noFill/>
          <a:ln>
            <a:noFill/>
          </a:ln>
        </p:spPr>
      </p:pic>
      <p:sp>
        <p:nvSpPr>
          <p:cNvPr id="1471" name="Text Box 12"/>
          <p:cNvSpPr txBox="1">
            <a:spLocks noChangeArrowheads="1"/>
          </p:cNvSpPr>
          <p:nvPr userDrawn="1"/>
        </p:nvSpPr>
        <p:spPr>
          <a:xfrm>
            <a:off x="1" y="6524625"/>
            <a:ext cx="3642920" cy="276999"/>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fontAlgn="auto" hangingPunct="1">
              <a:spcBef>
                <a:spcPts val="0"/>
              </a:spcBef>
              <a:spcAft>
                <a:spcPts val="0"/>
              </a:spcAft>
            </a:pPr>
            <a:r>
              <a:rPr lang="en-US" altLang="ja-JP" sz="1200" i="1">
                <a:solidFill>
                  <a:srgbClr val="FFFFFF"/>
                </a:solidFill>
                <a:latin typeface="Times New Roman" pitchFamily="18" charset="0"/>
              </a:rPr>
              <a:t>Ministry of Land, Infrastructure, Transport and Tourism</a:t>
            </a:r>
          </a:p>
        </p:txBody>
      </p:sp>
      <p:sp>
        <p:nvSpPr>
          <p:cNvPr id="1472" name="Rectangle 2"/>
          <p:cNvSpPr>
            <a:spLocks noGrp="1" noChangeArrowheads="1"/>
          </p:cNvSpPr>
          <p:nvPr>
            <p:ph type="ctrTitle"/>
          </p:nvPr>
        </p:nvSpPr>
        <p:spPr>
          <a:xfrm>
            <a:off x="1754187" y="2133601"/>
            <a:ext cx="8151813" cy="1470025"/>
          </a:xfrm>
        </p:spPr>
        <p:txBody>
          <a:bodyPr/>
          <a:lstStyle>
            <a:lvl1pPr>
              <a:defRPr sz="4000"/>
            </a:lvl1pPr>
          </a:lstStyle>
          <a:p>
            <a:r>
              <a:rPr lang="ja-JP" altLang="en-US"/>
              <a:t>マスター タイトルの書式設定</a:t>
            </a:r>
          </a:p>
        </p:txBody>
      </p:sp>
      <p:sp>
        <p:nvSpPr>
          <p:cNvPr id="1473"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マスター サブタイトルの書式設定</a:t>
            </a:r>
          </a:p>
        </p:txBody>
      </p:sp>
      <p:sp>
        <p:nvSpPr>
          <p:cNvPr id="1474" name="Rectangle 4"/>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1475" name="Rectangle 5"/>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1476"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35C1E978-A3B9-4673-8199-37972939230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4441375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478" name="タイトル 1"/>
          <p:cNvSpPr>
            <a:spLocks noGrp="1"/>
          </p:cNvSpPr>
          <p:nvPr>
            <p:ph type="title"/>
          </p:nvPr>
        </p:nvSpPr>
        <p:spPr/>
        <p:txBody>
          <a:bodyPr/>
          <a:lstStyle/>
          <a:p>
            <a:r>
              <a:rPr lang="ja-JP" altLang="en-US"/>
              <a:t>マスター タイトルの書式設定</a:t>
            </a:r>
          </a:p>
        </p:txBody>
      </p:sp>
      <p:sp>
        <p:nvSpPr>
          <p:cNvPr id="1479"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8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48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482"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04204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7" name="タイトル 1"/>
          <p:cNvSpPr>
            <a:spLocks noGrp="1"/>
          </p:cNvSpPr>
          <p:nvPr>
            <p:ph type="title"/>
          </p:nvPr>
        </p:nvSpPr>
        <p:spPr>
          <a:xfrm>
            <a:off x="495300" y="273050"/>
            <a:ext cx="3259006" cy="1162050"/>
          </a:xfrm>
          <a:prstGeom prst="rect">
            <a:avLst/>
          </a:prstGeom>
        </p:spPr>
        <p:txBody>
          <a:bodyPr anchor="b"/>
          <a:lstStyle>
            <a:lvl1pPr algn="l">
              <a:defRPr sz="2000" b="1"/>
            </a:lvl1pPr>
          </a:lstStyle>
          <a:p>
            <a:r>
              <a:rPr lang="ja-JP" altLang="en-US"/>
              <a:t>マスタ タイトルの書式設定</a:t>
            </a:r>
          </a:p>
        </p:txBody>
      </p:sp>
      <p:sp>
        <p:nvSpPr>
          <p:cNvPr id="1078" name="コンテンツ プレースホルダ 2"/>
          <p:cNvSpPr>
            <a:spLocks noGrp="1"/>
          </p:cNvSpPr>
          <p:nvPr>
            <p:ph idx="1"/>
          </p:nvPr>
        </p:nvSpPr>
        <p:spPr>
          <a:xfrm>
            <a:off x="3872972" y="273052"/>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9" name="テキスト プレースホルダ 3"/>
          <p:cNvSpPr>
            <a:spLocks noGrp="1"/>
          </p:cNvSpPr>
          <p:nvPr>
            <p:ph type="body" sz="half" idx="2"/>
          </p:nvPr>
        </p:nvSpPr>
        <p:spPr>
          <a:xfrm>
            <a:off x="495300" y="1435102"/>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2" name="Rectangle 6"/>
          <p:cNvSpPr>
            <a:spLocks noGrp="1" noChangeArrowheads="1"/>
          </p:cNvSpPr>
          <p:nvPr>
            <p:ph type="sldNum" sz="quarter" idx="12"/>
          </p:nvPr>
        </p:nvSpPr>
        <p:spPr>
          <a:ln/>
        </p:spPr>
        <p:txBody>
          <a:bodyPr/>
          <a:lstStyle>
            <a:lvl1pPr>
              <a:defRPr/>
            </a:lvl1pPr>
          </a:lstStyle>
          <a:p>
            <a:pPr>
              <a:defRPr/>
            </a:pPr>
            <a:fld id="{3BF92D03-7B41-4125-B346-AA1CB3361DAD}" type="slidenum">
              <a:rPr lang="en-US" altLang="ja-JP"/>
              <a:pPr>
                <a:defRPr/>
              </a:pPr>
              <a:t>‹#›</a:t>
            </a:fld>
            <a:endParaRPr lang="en-US" altLang="ja-JP" dirty="0"/>
          </a:p>
        </p:txBody>
      </p:sp>
    </p:spTree>
    <p:extLst>
      <p:ext uri="{BB962C8B-B14F-4D97-AF65-F5344CB8AC3E}">
        <p14:creationId xmlns:p14="http://schemas.microsoft.com/office/powerpoint/2010/main" val="14083905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484"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マスター タイトルの書式設定</a:t>
            </a:r>
          </a:p>
        </p:txBody>
      </p:sp>
      <p:sp>
        <p:nvSpPr>
          <p:cNvPr id="1485"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48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48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488"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886868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90" name="タイトル 1"/>
          <p:cNvSpPr>
            <a:spLocks noGrp="1"/>
          </p:cNvSpPr>
          <p:nvPr>
            <p:ph type="title"/>
          </p:nvPr>
        </p:nvSpPr>
        <p:spPr/>
        <p:txBody>
          <a:bodyPr/>
          <a:lstStyle/>
          <a:p>
            <a:r>
              <a:rPr lang="ja-JP" altLang="en-US"/>
              <a:t>マスター タイトルの書式設定</a:t>
            </a:r>
          </a:p>
        </p:txBody>
      </p:sp>
      <p:sp>
        <p:nvSpPr>
          <p:cNvPr id="1491"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92"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9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49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495"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44559935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97"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1498"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499"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00"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501"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0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0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04"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27283553"/>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506" name="タイトル 1"/>
          <p:cNvSpPr>
            <a:spLocks noGrp="1"/>
          </p:cNvSpPr>
          <p:nvPr>
            <p:ph type="title"/>
          </p:nvPr>
        </p:nvSpPr>
        <p:spPr/>
        <p:txBody>
          <a:bodyPr/>
          <a:lstStyle/>
          <a:p>
            <a:r>
              <a:rPr lang="ja-JP" altLang="en-US"/>
              <a:t>マスター タイトルの書式設定</a:t>
            </a:r>
          </a:p>
        </p:txBody>
      </p:sp>
      <p:sp>
        <p:nvSpPr>
          <p:cNvPr id="150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0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09"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60607806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511"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12"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13"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0096833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515"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マスター タイトルの書式設定</a:t>
            </a:r>
          </a:p>
        </p:txBody>
      </p:sp>
      <p:sp>
        <p:nvSpPr>
          <p:cNvPr id="1516"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17"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518"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19"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20"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7858933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52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マスター タイトルの書式設定</a:t>
            </a:r>
          </a:p>
        </p:txBody>
      </p:sp>
      <p:sp>
        <p:nvSpPr>
          <p:cNvPr id="152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52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52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2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2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48492859"/>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529" name="タイトル 1"/>
          <p:cNvSpPr>
            <a:spLocks noGrp="1"/>
          </p:cNvSpPr>
          <p:nvPr>
            <p:ph type="title"/>
          </p:nvPr>
        </p:nvSpPr>
        <p:spPr/>
        <p:txBody>
          <a:bodyPr/>
          <a:lstStyle/>
          <a:p>
            <a:r>
              <a:rPr lang="ja-JP" altLang="en-US"/>
              <a:t>マスター タイトルの書式設定</a:t>
            </a:r>
          </a:p>
        </p:txBody>
      </p:sp>
      <p:sp>
        <p:nvSpPr>
          <p:cNvPr id="1530"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31"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32"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33"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54529385"/>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535" name="縦書きタイトル 1"/>
          <p:cNvSpPr>
            <a:spLocks noGrp="1"/>
          </p:cNvSpPr>
          <p:nvPr>
            <p:ph type="title" orient="vert"/>
          </p:nvPr>
        </p:nvSpPr>
        <p:spPr>
          <a:xfrm>
            <a:off x="7058025" y="1"/>
            <a:ext cx="2352675" cy="6126163"/>
          </a:xfrm>
        </p:spPr>
        <p:txBody>
          <a:bodyPr vert="eaVert"/>
          <a:lstStyle/>
          <a:p>
            <a:r>
              <a:rPr lang="ja-JP" altLang="en-US"/>
              <a:t>マスター タイトルの書式設定</a:t>
            </a:r>
          </a:p>
        </p:txBody>
      </p:sp>
      <p:sp>
        <p:nvSpPr>
          <p:cNvPr id="1536"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53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3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39"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393642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sp>
        <p:nvSpPr>
          <p:cNvPr id="1541" name="タイトル 1"/>
          <p:cNvSpPr>
            <a:spLocks noGrp="1"/>
          </p:cNvSpPr>
          <p:nvPr>
            <p:ph type="title"/>
          </p:nvPr>
        </p:nvSpPr>
        <p:spPr>
          <a:xfrm>
            <a:off x="0" y="1"/>
            <a:ext cx="8147641" cy="254571"/>
          </a:xfrm>
          <a:prstGeom prst="rect">
            <a:avLst/>
          </a:prstGeom>
        </p:spPr>
        <p:txBody>
          <a:bodyPr/>
          <a:lstStyle/>
          <a:p>
            <a:r>
              <a:rPr lang="ja-JP" altLang="en-US"/>
              <a:t>マスタ タイトルの書式設定</a:t>
            </a:r>
          </a:p>
        </p:txBody>
      </p:sp>
      <p:sp>
        <p:nvSpPr>
          <p:cNvPr id="154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54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544" name="Rectangle 6"/>
          <p:cNvSpPr>
            <a:spLocks noGrp="1" noChangeArrowheads="1"/>
          </p:cNvSpPr>
          <p:nvPr>
            <p:ph type="sldNum" sz="quarter" idx="12"/>
          </p:nvPr>
        </p:nvSpPr>
        <p:spPr>
          <a:ln/>
        </p:spPr>
        <p:txBody>
          <a:bodyPr/>
          <a:lstStyle>
            <a:lvl1pPr>
              <a:defRPr/>
            </a:lvl1pPr>
          </a:lstStyle>
          <a:p>
            <a:pPr>
              <a:defRPr/>
            </a:pPr>
            <a:fld id="{629267C5-DDC2-40EA-8050-7AE3EB8D86A3}"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3369903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4" name="タイトル 1"/>
          <p:cNvSpPr>
            <a:spLocks noGrp="1"/>
          </p:cNvSpPr>
          <p:nvPr>
            <p:ph type="title"/>
          </p:nvPr>
        </p:nvSpPr>
        <p:spPr>
          <a:xfrm>
            <a:off x="1941645" y="4800600"/>
            <a:ext cx="5943600" cy="566738"/>
          </a:xfrm>
          <a:prstGeom prst="rect">
            <a:avLst/>
          </a:prstGeom>
        </p:spPr>
        <p:txBody>
          <a:bodyPr anchor="b"/>
          <a:lstStyle>
            <a:lvl1pPr algn="l">
              <a:defRPr sz="2000" b="1"/>
            </a:lvl1pPr>
          </a:lstStyle>
          <a:p>
            <a:r>
              <a:rPr lang="ja-JP" altLang="en-US"/>
              <a:t>マスタ タイトルの書式設定</a:t>
            </a:r>
          </a:p>
        </p:txBody>
      </p:sp>
      <p:sp>
        <p:nvSpPr>
          <p:cNvPr id="1085"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6"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9" name="Rectangle 6"/>
          <p:cNvSpPr>
            <a:spLocks noGrp="1" noChangeArrowheads="1"/>
          </p:cNvSpPr>
          <p:nvPr>
            <p:ph type="sldNum" sz="quarter" idx="12"/>
          </p:nvPr>
        </p:nvSpPr>
        <p:spPr>
          <a:ln/>
        </p:spPr>
        <p:txBody>
          <a:bodyPr/>
          <a:lstStyle>
            <a:lvl1pPr>
              <a:defRPr/>
            </a:lvl1pPr>
          </a:lstStyle>
          <a:p>
            <a:pPr>
              <a:defRPr/>
            </a:pPr>
            <a:fld id="{8A076312-8078-4A23-BD4F-2D51A03DCB25}" type="slidenum">
              <a:rPr lang="en-US" altLang="ja-JP"/>
              <a:pPr>
                <a:defRPr/>
              </a:pPr>
              <a:t>‹#›</a:t>
            </a:fld>
            <a:endParaRPr lang="en-US" altLang="ja-JP" dirty="0"/>
          </a:p>
        </p:txBody>
      </p:sp>
    </p:spTree>
    <p:extLst>
      <p:ext uri="{BB962C8B-B14F-4D97-AF65-F5344CB8AC3E}">
        <p14:creationId xmlns:p14="http://schemas.microsoft.com/office/powerpoint/2010/main" val="1606281260"/>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559" name="タイトル 1"/>
          <p:cNvSpPr>
            <a:spLocks noGrp="1"/>
          </p:cNvSpPr>
          <p:nvPr>
            <p:ph type="ctrTitle"/>
          </p:nvPr>
        </p:nvSpPr>
        <p:spPr>
          <a:xfrm>
            <a:off x="742963" y="2130528"/>
            <a:ext cx="8420100" cy="1470025"/>
          </a:xfrm>
        </p:spPr>
        <p:txBody>
          <a:bodyPr/>
          <a:lstStyle/>
          <a:p>
            <a:r>
              <a:rPr kumimoji="1" lang="ja-JP" altLang="en-US"/>
              <a:t>マスタ タイトルの書式設定</a:t>
            </a:r>
          </a:p>
        </p:txBody>
      </p:sp>
      <p:sp>
        <p:nvSpPr>
          <p:cNvPr id="1560" name="サブタイトル 2"/>
          <p:cNvSpPr>
            <a:spLocks noGrp="1"/>
          </p:cNvSpPr>
          <p:nvPr>
            <p:ph type="subTitle" idx="1"/>
          </p:nvPr>
        </p:nvSpPr>
        <p:spPr>
          <a:xfrm>
            <a:off x="1485914"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1561"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562"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563"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pic>
        <p:nvPicPr>
          <p:cNvPr id="1564" name="Picture 7" descr="mlit_top"/>
          <p:cNvPicPr>
            <a:picLocks noChangeAspect="1" noChangeArrowheads="1"/>
          </p:cNvPicPr>
          <p:nvPr/>
        </p:nvPicPr>
        <p:blipFill>
          <a:blip r:embed="rId2"/>
          <a:srcRect t="62230"/>
          <a:stretch>
            <a:fillRect/>
          </a:stretch>
        </p:blipFill>
        <p:spPr>
          <a:xfrm>
            <a:off x="13" y="6524723"/>
            <a:ext cx="9906000" cy="333375"/>
          </a:xfrm>
          <a:prstGeom prst="rect">
            <a:avLst/>
          </a:prstGeom>
          <a:noFill/>
          <a:ln w="9525">
            <a:noFill/>
            <a:miter lim="800000"/>
            <a:headEnd/>
            <a:tailEnd/>
          </a:ln>
        </p:spPr>
      </p:pic>
      <p:sp>
        <p:nvSpPr>
          <p:cNvPr id="1565" name="Rectangle 9"/>
          <p:cNvSpPr>
            <a:spLocks noChangeArrowheads="1"/>
          </p:cNvSpPr>
          <p:nvPr/>
        </p:nvSpPr>
        <p:spPr>
          <a:xfrm>
            <a:off x="1833576" y="3284636"/>
            <a:ext cx="8072437" cy="73025"/>
          </a:xfrm>
          <a:prstGeom prst="rect">
            <a:avLst/>
          </a:prstGeom>
          <a:solidFill>
            <a:srgbClr val="0066CC"/>
          </a:solidFill>
          <a:ln w="9525">
            <a:noFill/>
            <a:miter lim="800000"/>
            <a:headEnd/>
            <a:tailEnd/>
          </a:ln>
          <a:effectLst/>
        </p:spPr>
        <p:txBody>
          <a:bodyPr wrap="none" anchor="ctr"/>
          <a:lstStyle/>
          <a:p>
            <a:pPr>
              <a:defRPr/>
            </a:pPr>
            <a:endParaRPr lang="ja-JP" altLang="en-US">
              <a:solidFill>
                <a:prstClr val="black"/>
              </a:solidFill>
              <a:ea typeface="ＭＳ Ｐゴシック" panose="020B0600070205080204" pitchFamily="50" charset="-128"/>
            </a:endParaRPr>
          </a:p>
        </p:txBody>
      </p:sp>
      <p:pic>
        <p:nvPicPr>
          <p:cNvPr id="1566" name="Picture 11"/>
          <p:cNvPicPr>
            <a:picLocks noChangeAspect="1" noChangeArrowheads="1"/>
          </p:cNvPicPr>
          <p:nvPr/>
        </p:nvPicPr>
        <p:blipFill>
          <a:blip r:embed="rId3"/>
          <a:stretch>
            <a:fillRect/>
          </a:stretch>
        </p:blipFill>
        <p:spPr>
          <a:xfrm>
            <a:off x="15" y="6051648"/>
            <a:ext cx="2301875" cy="473075"/>
          </a:xfrm>
          <a:prstGeom prst="rect">
            <a:avLst/>
          </a:prstGeom>
          <a:noFill/>
          <a:ln w="9525">
            <a:noFill/>
            <a:miter lim="800000"/>
            <a:headEnd/>
            <a:tailEnd/>
          </a:ln>
        </p:spPr>
      </p:pic>
      <p:sp>
        <p:nvSpPr>
          <p:cNvPr id="1567" name="Text Box 12"/>
          <p:cNvSpPr txBox="1">
            <a:spLocks noChangeArrowheads="1"/>
          </p:cNvSpPr>
          <p:nvPr/>
        </p:nvSpPr>
        <p:spPr>
          <a:xfrm>
            <a:off x="2" y="6524722"/>
            <a:ext cx="3642920" cy="276999"/>
          </a:xfrm>
          <a:prstGeom prst="rect">
            <a:avLst/>
          </a:prstGeom>
          <a:noFill/>
          <a:ln w="9525">
            <a:noFill/>
            <a:miter lim="800000"/>
            <a:headEnd/>
            <a:tailEnd/>
          </a:ln>
          <a:effectLst/>
        </p:spPr>
        <p:txBody>
          <a:bodyPr wrap="none">
            <a:spAutoFit/>
          </a:bodyPr>
          <a:lstStyle/>
          <a:p>
            <a:pPr>
              <a:defRPr/>
            </a:pPr>
            <a:r>
              <a:rPr lang="en-US" altLang="ja-JP" sz="1200" i="1">
                <a:solidFill>
                  <a:prstClr val="white"/>
                </a:solidFill>
                <a:latin typeface="Times New Roman" pitchFamily="18" charset="0"/>
                <a:ea typeface="ＭＳ Ｐゴシック" panose="020B0600070205080204" pitchFamily="50" charset="-128"/>
              </a:rPr>
              <a:t>Ministry of Land, Infrastructure, Transport and Tourism</a:t>
            </a:r>
          </a:p>
        </p:txBody>
      </p:sp>
    </p:spTree>
    <p:extLst>
      <p:ext uri="{BB962C8B-B14F-4D97-AF65-F5344CB8AC3E}">
        <p14:creationId xmlns:p14="http://schemas.microsoft.com/office/powerpoint/2010/main" val="86505093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569" name="タイトル 1"/>
          <p:cNvSpPr>
            <a:spLocks noGrp="1"/>
          </p:cNvSpPr>
          <p:nvPr>
            <p:ph type="title"/>
          </p:nvPr>
        </p:nvSpPr>
        <p:spPr/>
        <p:txBody>
          <a:bodyPr/>
          <a:lstStyle/>
          <a:p>
            <a:r>
              <a:rPr kumimoji="1" lang="ja-JP" altLang="en-US"/>
              <a:t>マスタ タイトルの書式設定</a:t>
            </a:r>
          </a:p>
        </p:txBody>
      </p:sp>
      <p:sp>
        <p:nvSpPr>
          <p:cNvPr id="1570"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71"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572"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573"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369524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575" name="タイトル 1"/>
          <p:cNvSpPr>
            <a:spLocks noGrp="1"/>
          </p:cNvSpPr>
          <p:nvPr>
            <p:ph type="title"/>
          </p:nvPr>
        </p:nvSpPr>
        <p:spPr>
          <a:xfrm>
            <a:off x="782519" y="4407003"/>
            <a:ext cx="8420100" cy="1362075"/>
          </a:xfrm>
        </p:spPr>
        <p:txBody>
          <a:bodyPr anchor="t"/>
          <a:lstStyle>
            <a:lvl1pPr algn="l">
              <a:defRPr sz="4000" b="1" cap="all"/>
            </a:lvl1pPr>
          </a:lstStyle>
          <a:p>
            <a:r>
              <a:rPr kumimoji="1" lang="ja-JP" altLang="en-US"/>
              <a:t>マスタ タイトルの書式設定</a:t>
            </a:r>
          </a:p>
        </p:txBody>
      </p:sp>
      <p:sp>
        <p:nvSpPr>
          <p:cNvPr id="1576" name="テキスト プレースホルダ 2"/>
          <p:cNvSpPr>
            <a:spLocks noGrp="1"/>
          </p:cNvSpPr>
          <p:nvPr>
            <p:ph type="body" idx="1"/>
          </p:nvPr>
        </p:nvSpPr>
        <p:spPr>
          <a:xfrm>
            <a:off x="782519"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1577"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578"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579"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1248110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581" name="タイトル 1"/>
          <p:cNvSpPr>
            <a:spLocks noGrp="1"/>
          </p:cNvSpPr>
          <p:nvPr>
            <p:ph type="title"/>
          </p:nvPr>
        </p:nvSpPr>
        <p:spPr/>
        <p:txBody>
          <a:bodyPr/>
          <a:lstStyle/>
          <a:p>
            <a:r>
              <a:rPr kumimoji="1" lang="ja-JP" altLang="en-US"/>
              <a:t>マスタ タイトルの書式設定</a:t>
            </a:r>
          </a:p>
        </p:txBody>
      </p:sp>
      <p:sp>
        <p:nvSpPr>
          <p:cNvPr id="1582" name="コンテンツ プレースホルダ 2"/>
          <p:cNvSpPr>
            <a:spLocks noGrp="1"/>
          </p:cNvSpPr>
          <p:nvPr>
            <p:ph sz="half" idx="1"/>
          </p:nvPr>
        </p:nvSpPr>
        <p:spPr>
          <a:xfrm>
            <a:off x="536590"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83" name="コンテンツ プレースホルダ 3"/>
          <p:cNvSpPr>
            <a:spLocks noGrp="1"/>
          </p:cNvSpPr>
          <p:nvPr>
            <p:ph sz="half" idx="2"/>
          </p:nvPr>
        </p:nvSpPr>
        <p:spPr>
          <a:xfrm>
            <a:off x="544831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84"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585"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586"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01722574"/>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588" name="タイトル 1"/>
          <p:cNvSpPr>
            <a:spLocks noGrp="1"/>
          </p:cNvSpPr>
          <p:nvPr>
            <p:ph type="title"/>
          </p:nvPr>
        </p:nvSpPr>
        <p:spPr>
          <a:xfrm>
            <a:off x="495301" y="274638"/>
            <a:ext cx="8915400" cy="1143000"/>
          </a:xfrm>
        </p:spPr>
        <p:txBody>
          <a:bodyPr/>
          <a:lstStyle>
            <a:lvl1pPr>
              <a:defRPr/>
            </a:lvl1pPr>
          </a:lstStyle>
          <a:p>
            <a:r>
              <a:rPr kumimoji="1" lang="ja-JP" altLang="en-US"/>
              <a:t>マスタ タイトルの書式設定</a:t>
            </a:r>
          </a:p>
        </p:txBody>
      </p:sp>
      <p:sp>
        <p:nvSpPr>
          <p:cNvPr id="1589" name="テキスト プレースホルダ 2"/>
          <p:cNvSpPr>
            <a:spLocks noGrp="1"/>
          </p:cNvSpPr>
          <p:nvPr>
            <p:ph type="body" idx="1"/>
          </p:nvPr>
        </p:nvSpPr>
        <p:spPr>
          <a:xfrm>
            <a:off x="495313"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590" name="コンテンツ プレースホルダ 3"/>
          <p:cNvSpPr>
            <a:spLocks noGrp="1"/>
          </p:cNvSpPr>
          <p:nvPr>
            <p:ph sz="half" idx="2"/>
          </p:nvPr>
        </p:nvSpPr>
        <p:spPr>
          <a:xfrm>
            <a:off x="495313"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91" name="テキスト プレースホルダ 4"/>
          <p:cNvSpPr>
            <a:spLocks noGrp="1"/>
          </p:cNvSpPr>
          <p:nvPr>
            <p:ph type="body" sz="quarter" idx="3"/>
          </p:nvPr>
        </p:nvSpPr>
        <p:spPr>
          <a:xfrm>
            <a:off x="5032128"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1592" name="コンテンツ プレースホルダ 5"/>
          <p:cNvSpPr>
            <a:spLocks noGrp="1"/>
          </p:cNvSpPr>
          <p:nvPr>
            <p:ph sz="quarter" idx="4"/>
          </p:nvPr>
        </p:nvSpPr>
        <p:spPr>
          <a:xfrm>
            <a:off x="5032128"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93" name="日付プレースホルダ 6"/>
          <p:cNvSpPr>
            <a:spLocks noGrp="1"/>
          </p:cNvSpPr>
          <p:nvPr>
            <p:ph type="dt" sz="half" idx="10"/>
          </p:nvPr>
        </p:nvSpPr>
        <p:spPr/>
        <p:txBody>
          <a:bodyPr/>
          <a:lstStyle/>
          <a:p>
            <a:endParaRPr lang="ja-JP" altLang="en-US">
              <a:solidFill>
                <a:prstClr val="black">
                  <a:tint val="75000"/>
                </a:prstClr>
              </a:solidFill>
            </a:endParaRPr>
          </a:p>
        </p:txBody>
      </p:sp>
      <p:sp>
        <p:nvSpPr>
          <p:cNvPr id="1594"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1595" name="スライド番号プレースホルダ 8"/>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53754118"/>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597" name="タイトル 1"/>
          <p:cNvSpPr>
            <a:spLocks noGrp="1"/>
          </p:cNvSpPr>
          <p:nvPr>
            <p:ph type="title"/>
          </p:nvPr>
        </p:nvSpPr>
        <p:spPr/>
        <p:txBody>
          <a:bodyPr/>
          <a:lstStyle/>
          <a:p>
            <a:r>
              <a:rPr kumimoji="1" lang="ja-JP" altLang="en-US"/>
              <a:t>マスタ タイトルの書式設定</a:t>
            </a:r>
          </a:p>
        </p:txBody>
      </p:sp>
      <p:sp>
        <p:nvSpPr>
          <p:cNvPr id="1598" name="日付プレースホルダ 2"/>
          <p:cNvSpPr>
            <a:spLocks noGrp="1"/>
          </p:cNvSpPr>
          <p:nvPr>
            <p:ph type="dt" sz="half" idx="10"/>
          </p:nvPr>
        </p:nvSpPr>
        <p:spPr/>
        <p:txBody>
          <a:bodyPr/>
          <a:lstStyle/>
          <a:p>
            <a:endParaRPr lang="ja-JP" altLang="en-US">
              <a:solidFill>
                <a:prstClr val="black">
                  <a:tint val="75000"/>
                </a:prstClr>
              </a:solidFill>
            </a:endParaRPr>
          </a:p>
        </p:txBody>
      </p:sp>
      <p:sp>
        <p:nvSpPr>
          <p:cNvPr id="1599"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1600" name="スライド番号プレースホルダ 4"/>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73718139"/>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602" name="日付プレースホルダ 1"/>
          <p:cNvSpPr>
            <a:spLocks noGrp="1"/>
          </p:cNvSpPr>
          <p:nvPr>
            <p:ph type="dt" sz="half" idx="10"/>
          </p:nvPr>
        </p:nvSpPr>
        <p:spPr/>
        <p:txBody>
          <a:bodyPr/>
          <a:lstStyle/>
          <a:p>
            <a:endParaRPr lang="ja-JP" altLang="en-US">
              <a:solidFill>
                <a:prstClr val="black">
                  <a:tint val="75000"/>
                </a:prstClr>
              </a:solidFill>
            </a:endParaRPr>
          </a:p>
        </p:txBody>
      </p:sp>
      <p:sp>
        <p:nvSpPr>
          <p:cNvPr id="160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1604" name="スライド番号プレースホルダ 3"/>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8949915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606"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1607" name="コンテンツ プレースホルダ 2"/>
          <p:cNvSpPr>
            <a:spLocks noGrp="1"/>
          </p:cNvSpPr>
          <p:nvPr>
            <p:ph idx="1"/>
          </p:nvPr>
        </p:nvSpPr>
        <p:spPr>
          <a:xfrm>
            <a:off x="3872987" y="27305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608"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609"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610"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611"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1561841"/>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613" name="タイトル 1"/>
          <p:cNvSpPr>
            <a:spLocks noGrp="1"/>
          </p:cNvSpPr>
          <p:nvPr>
            <p:ph type="title"/>
          </p:nvPr>
        </p:nvSpPr>
        <p:spPr>
          <a:xfrm>
            <a:off x="1941648" y="4800600"/>
            <a:ext cx="5943600" cy="566738"/>
          </a:xfrm>
        </p:spPr>
        <p:txBody>
          <a:bodyPr anchor="b"/>
          <a:lstStyle>
            <a:lvl1pPr algn="l">
              <a:defRPr sz="2000" b="1"/>
            </a:lvl1pPr>
          </a:lstStyle>
          <a:p>
            <a:r>
              <a:rPr kumimoji="1" lang="ja-JP" altLang="en-US"/>
              <a:t>マスタ タイトルの書式設定</a:t>
            </a:r>
          </a:p>
        </p:txBody>
      </p:sp>
      <p:sp>
        <p:nvSpPr>
          <p:cNvPr id="1614" name="図プレースホルダ 2"/>
          <p:cNvSpPr>
            <a:spLocks noGrp="1"/>
          </p:cNvSpPr>
          <p:nvPr>
            <p:ph type="pic" idx="1"/>
          </p:nvPr>
        </p:nvSpPr>
        <p:spPr>
          <a:xfrm>
            <a:off x="1941648"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1615" name="テキスト プレースホルダ 3"/>
          <p:cNvSpPr>
            <a:spLocks noGrp="1"/>
          </p:cNvSpPr>
          <p:nvPr>
            <p:ph type="body" sz="half" idx="2"/>
          </p:nvPr>
        </p:nvSpPr>
        <p:spPr>
          <a:xfrm>
            <a:off x="1941648"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1616" name="日付プレースホルダ 4"/>
          <p:cNvSpPr>
            <a:spLocks noGrp="1"/>
          </p:cNvSpPr>
          <p:nvPr>
            <p:ph type="dt" sz="half" idx="10"/>
          </p:nvPr>
        </p:nvSpPr>
        <p:spPr/>
        <p:txBody>
          <a:bodyPr/>
          <a:lstStyle/>
          <a:p>
            <a:endParaRPr lang="ja-JP" altLang="en-US">
              <a:solidFill>
                <a:prstClr val="black">
                  <a:tint val="75000"/>
                </a:prstClr>
              </a:solidFill>
            </a:endParaRPr>
          </a:p>
        </p:txBody>
      </p:sp>
      <p:sp>
        <p:nvSpPr>
          <p:cNvPr id="1617"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1618" name="スライド番号プレースホルダ 6"/>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45134572"/>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620" name="タイトル 1"/>
          <p:cNvSpPr>
            <a:spLocks noGrp="1"/>
          </p:cNvSpPr>
          <p:nvPr>
            <p:ph type="title"/>
          </p:nvPr>
        </p:nvSpPr>
        <p:spPr/>
        <p:txBody>
          <a:bodyPr/>
          <a:lstStyle/>
          <a:p>
            <a:r>
              <a:rPr kumimoji="1" lang="ja-JP" altLang="en-US"/>
              <a:t>マスタ タイトルの書式設定</a:t>
            </a:r>
          </a:p>
        </p:txBody>
      </p:sp>
      <p:sp>
        <p:nvSpPr>
          <p:cNvPr id="1621"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622" name="日付プレースホルダ 3"/>
          <p:cNvSpPr>
            <a:spLocks noGrp="1"/>
          </p:cNvSpPr>
          <p:nvPr>
            <p:ph type="dt" sz="half" idx="10"/>
          </p:nvPr>
        </p:nvSpPr>
        <p:spPr/>
        <p:txBody>
          <a:bodyPr/>
          <a:lstStyle/>
          <a:p>
            <a:endParaRPr lang="ja-JP" altLang="en-US">
              <a:solidFill>
                <a:prstClr val="black">
                  <a:tint val="75000"/>
                </a:prstClr>
              </a:solidFill>
            </a:endParaRPr>
          </a:p>
        </p:txBody>
      </p:sp>
      <p:sp>
        <p:nvSpPr>
          <p:cNvPr id="1623"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1624" name="スライド番号プレースホルダ 5"/>
          <p:cNvSpPr>
            <a:spLocks noGrp="1"/>
          </p:cNvSpPr>
          <p:nvPr>
            <p:ph type="sldNum" sz="quarter" idx="12"/>
          </p:nvPr>
        </p:nvSpPr>
        <p:spPr/>
        <p:txBody>
          <a:bodyPr/>
          <a:lstStyle/>
          <a:p>
            <a:fld id="{6C5430D0-4336-49DB-B62F-D1D0AB30FA6F}"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6916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23.xml"/><Relationship Id="rId13" Type="http://schemas.openxmlformats.org/officeDocument/2006/relationships/slideLayout" Target="../slideLayouts/slideLayout128.xml"/><Relationship Id="rId18" Type="http://schemas.openxmlformats.org/officeDocument/2006/relationships/image" Target="../media/image1.png"/><Relationship Id="rId3" Type="http://schemas.openxmlformats.org/officeDocument/2006/relationships/slideLayout" Target="../slideLayouts/slideLayout118.xml"/><Relationship Id="rId7" Type="http://schemas.openxmlformats.org/officeDocument/2006/relationships/slideLayout" Target="../slideLayouts/slideLayout122.xml"/><Relationship Id="rId12" Type="http://schemas.openxmlformats.org/officeDocument/2006/relationships/slideLayout" Target="../slideLayouts/slideLayout127.xml"/><Relationship Id="rId17" Type="http://schemas.openxmlformats.org/officeDocument/2006/relationships/image" Target="../media/image3.png"/><Relationship Id="rId2" Type="http://schemas.openxmlformats.org/officeDocument/2006/relationships/slideLayout" Target="../slideLayouts/slideLayout117.xml"/><Relationship Id="rId16" Type="http://schemas.openxmlformats.org/officeDocument/2006/relationships/theme" Target="../theme/theme10.xml"/><Relationship Id="rId20" Type="http://schemas.openxmlformats.org/officeDocument/2006/relationships/image" Target="../media/image2.wmf"/><Relationship Id="rId1" Type="http://schemas.openxmlformats.org/officeDocument/2006/relationships/slideLayout" Target="../slideLayouts/slideLayout116.xml"/><Relationship Id="rId6" Type="http://schemas.openxmlformats.org/officeDocument/2006/relationships/slideLayout" Target="../slideLayouts/slideLayout121.xml"/><Relationship Id="rId11" Type="http://schemas.openxmlformats.org/officeDocument/2006/relationships/slideLayout" Target="../slideLayouts/slideLayout126.xml"/><Relationship Id="rId5" Type="http://schemas.openxmlformats.org/officeDocument/2006/relationships/slideLayout" Target="../slideLayouts/slideLayout120.xml"/><Relationship Id="rId15" Type="http://schemas.openxmlformats.org/officeDocument/2006/relationships/slideLayout" Target="../slideLayouts/slideLayout130.xml"/><Relationship Id="rId10" Type="http://schemas.openxmlformats.org/officeDocument/2006/relationships/slideLayout" Target="../slideLayouts/slideLayout125.xml"/><Relationship Id="rId19" Type="http://schemas.openxmlformats.org/officeDocument/2006/relationships/image" Target="../media/image4.png"/><Relationship Id="rId4" Type="http://schemas.openxmlformats.org/officeDocument/2006/relationships/slideLayout" Target="../slideLayouts/slideLayout119.xml"/><Relationship Id="rId9" Type="http://schemas.openxmlformats.org/officeDocument/2006/relationships/slideLayout" Target="../slideLayouts/slideLayout124.xml"/><Relationship Id="rId14" Type="http://schemas.openxmlformats.org/officeDocument/2006/relationships/slideLayout" Target="../slideLayouts/slideLayout129.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38.xml"/><Relationship Id="rId13" Type="http://schemas.openxmlformats.org/officeDocument/2006/relationships/slideLayout" Target="../slideLayouts/slideLayout143.xml"/><Relationship Id="rId18" Type="http://schemas.openxmlformats.org/officeDocument/2006/relationships/image" Target="../media/image1.png"/><Relationship Id="rId3" Type="http://schemas.openxmlformats.org/officeDocument/2006/relationships/slideLayout" Target="../slideLayouts/slideLayout133.xml"/><Relationship Id="rId7" Type="http://schemas.openxmlformats.org/officeDocument/2006/relationships/slideLayout" Target="../slideLayouts/slideLayout137.xml"/><Relationship Id="rId12" Type="http://schemas.openxmlformats.org/officeDocument/2006/relationships/slideLayout" Target="../slideLayouts/slideLayout142.xml"/><Relationship Id="rId17" Type="http://schemas.openxmlformats.org/officeDocument/2006/relationships/image" Target="../media/image3.png"/><Relationship Id="rId2" Type="http://schemas.openxmlformats.org/officeDocument/2006/relationships/slideLayout" Target="../slideLayouts/slideLayout132.xml"/><Relationship Id="rId16" Type="http://schemas.openxmlformats.org/officeDocument/2006/relationships/theme" Target="../theme/theme11.xml"/><Relationship Id="rId20" Type="http://schemas.openxmlformats.org/officeDocument/2006/relationships/image" Target="../media/image2.wmf"/><Relationship Id="rId1" Type="http://schemas.openxmlformats.org/officeDocument/2006/relationships/slideLayout" Target="../slideLayouts/slideLayout131.xml"/><Relationship Id="rId6" Type="http://schemas.openxmlformats.org/officeDocument/2006/relationships/slideLayout" Target="../slideLayouts/slideLayout136.xml"/><Relationship Id="rId11" Type="http://schemas.openxmlformats.org/officeDocument/2006/relationships/slideLayout" Target="../slideLayouts/slideLayout141.xml"/><Relationship Id="rId5" Type="http://schemas.openxmlformats.org/officeDocument/2006/relationships/slideLayout" Target="../slideLayouts/slideLayout135.xml"/><Relationship Id="rId15" Type="http://schemas.openxmlformats.org/officeDocument/2006/relationships/slideLayout" Target="../slideLayouts/slideLayout145.xml"/><Relationship Id="rId10" Type="http://schemas.openxmlformats.org/officeDocument/2006/relationships/slideLayout" Target="../slideLayouts/slideLayout140.xml"/><Relationship Id="rId19" Type="http://schemas.openxmlformats.org/officeDocument/2006/relationships/image" Target="../media/image4.png"/><Relationship Id="rId4" Type="http://schemas.openxmlformats.org/officeDocument/2006/relationships/slideLayout" Target="../slideLayouts/slideLayout134.xml"/><Relationship Id="rId9" Type="http://schemas.openxmlformats.org/officeDocument/2006/relationships/slideLayout" Target="../slideLayouts/slideLayout139.xml"/><Relationship Id="rId14" Type="http://schemas.openxmlformats.org/officeDocument/2006/relationships/slideLayout" Target="../slideLayouts/slideLayout144.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53.xml"/><Relationship Id="rId13" Type="http://schemas.openxmlformats.org/officeDocument/2006/relationships/slideLayout" Target="../slideLayouts/slideLayout158.xml"/><Relationship Id="rId18" Type="http://schemas.openxmlformats.org/officeDocument/2006/relationships/image" Target="../media/image3.png"/><Relationship Id="rId3" Type="http://schemas.openxmlformats.org/officeDocument/2006/relationships/slideLayout" Target="../slideLayouts/slideLayout148.xml"/><Relationship Id="rId21" Type="http://schemas.openxmlformats.org/officeDocument/2006/relationships/image" Target="../media/image2.wmf"/><Relationship Id="rId7" Type="http://schemas.openxmlformats.org/officeDocument/2006/relationships/slideLayout" Target="../slideLayouts/slideLayout152.xml"/><Relationship Id="rId12" Type="http://schemas.openxmlformats.org/officeDocument/2006/relationships/slideLayout" Target="../slideLayouts/slideLayout157.xml"/><Relationship Id="rId17" Type="http://schemas.openxmlformats.org/officeDocument/2006/relationships/theme" Target="../theme/theme12.xml"/><Relationship Id="rId2" Type="http://schemas.openxmlformats.org/officeDocument/2006/relationships/slideLayout" Target="../slideLayouts/slideLayout147.xml"/><Relationship Id="rId16" Type="http://schemas.openxmlformats.org/officeDocument/2006/relationships/slideLayout" Target="../slideLayouts/slideLayout161.xml"/><Relationship Id="rId20" Type="http://schemas.openxmlformats.org/officeDocument/2006/relationships/image" Target="../media/image4.png"/><Relationship Id="rId1" Type="http://schemas.openxmlformats.org/officeDocument/2006/relationships/slideLayout" Target="../slideLayouts/slideLayout146.xml"/><Relationship Id="rId6" Type="http://schemas.openxmlformats.org/officeDocument/2006/relationships/slideLayout" Target="../slideLayouts/slideLayout151.xml"/><Relationship Id="rId11" Type="http://schemas.openxmlformats.org/officeDocument/2006/relationships/slideLayout" Target="../slideLayouts/slideLayout156.xml"/><Relationship Id="rId5" Type="http://schemas.openxmlformats.org/officeDocument/2006/relationships/slideLayout" Target="../slideLayouts/slideLayout150.xml"/><Relationship Id="rId15" Type="http://schemas.openxmlformats.org/officeDocument/2006/relationships/slideLayout" Target="../slideLayouts/slideLayout160.xml"/><Relationship Id="rId10" Type="http://schemas.openxmlformats.org/officeDocument/2006/relationships/slideLayout" Target="../slideLayouts/slideLayout155.xml"/><Relationship Id="rId19" Type="http://schemas.openxmlformats.org/officeDocument/2006/relationships/image" Target="../media/image1.png"/><Relationship Id="rId4" Type="http://schemas.openxmlformats.org/officeDocument/2006/relationships/slideLayout" Target="../slideLayouts/slideLayout149.xml"/><Relationship Id="rId9" Type="http://schemas.openxmlformats.org/officeDocument/2006/relationships/slideLayout" Target="../slideLayouts/slideLayout154.xml"/><Relationship Id="rId14" Type="http://schemas.openxmlformats.org/officeDocument/2006/relationships/slideLayout" Target="../slideLayouts/slideLayout159.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69.xml"/><Relationship Id="rId13" Type="http://schemas.openxmlformats.org/officeDocument/2006/relationships/slideLayout" Target="../slideLayouts/slideLayout174.xml"/><Relationship Id="rId18" Type="http://schemas.openxmlformats.org/officeDocument/2006/relationships/image" Target="../media/image8.png"/><Relationship Id="rId3" Type="http://schemas.openxmlformats.org/officeDocument/2006/relationships/slideLayout" Target="../slideLayouts/slideLayout164.xml"/><Relationship Id="rId7" Type="http://schemas.openxmlformats.org/officeDocument/2006/relationships/slideLayout" Target="../slideLayouts/slideLayout168.xml"/><Relationship Id="rId12" Type="http://schemas.openxmlformats.org/officeDocument/2006/relationships/slideLayout" Target="../slideLayouts/slideLayout173.xml"/><Relationship Id="rId17" Type="http://schemas.openxmlformats.org/officeDocument/2006/relationships/image" Target="../media/image3.png"/><Relationship Id="rId2" Type="http://schemas.openxmlformats.org/officeDocument/2006/relationships/slideLayout" Target="../slideLayouts/slideLayout163.xml"/><Relationship Id="rId16" Type="http://schemas.openxmlformats.org/officeDocument/2006/relationships/theme" Target="../theme/theme13.xml"/><Relationship Id="rId20" Type="http://schemas.openxmlformats.org/officeDocument/2006/relationships/image" Target="../media/image2.wmf"/><Relationship Id="rId1" Type="http://schemas.openxmlformats.org/officeDocument/2006/relationships/slideLayout" Target="../slideLayouts/slideLayout162.xml"/><Relationship Id="rId6" Type="http://schemas.openxmlformats.org/officeDocument/2006/relationships/slideLayout" Target="../slideLayouts/slideLayout167.xml"/><Relationship Id="rId11" Type="http://schemas.openxmlformats.org/officeDocument/2006/relationships/slideLayout" Target="../slideLayouts/slideLayout172.xml"/><Relationship Id="rId5" Type="http://schemas.openxmlformats.org/officeDocument/2006/relationships/slideLayout" Target="../slideLayouts/slideLayout166.xml"/><Relationship Id="rId15" Type="http://schemas.openxmlformats.org/officeDocument/2006/relationships/slideLayout" Target="../slideLayouts/slideLayout176.xml"/><Relationship Id="rId10" Type="http://schemas.openxmlformats.org/officeDocument/2006/relationships/slideLayout" Target="../slideLayouts/slideLayout171.xml"/><Relationship Id="rId19" Type="http://schemas.openxmlformats.org/officeDocument/2006/relationships/image" Target="../media/image4.png"/><Relationship Id="rId4" Type="http://schemas.openxmlformats.org/officeDocument/2006/relationships/slideLayout" Target="../slideLayouts/slideLayout165.xml"/><Relationship Id="rId9" Type="http://schemas.openxmlformats.org/officeDocument/2006/relationships/slideLayout" Target="../slideLayouts/slideLayout170.xml"/><Relationship Id="rId14" Type="http://schemas.openxmlformats.org/officeDocument/2006/relationships/slideLayout" Target="../slideLayouts/slideLayout175.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84.xml"/><Relationship Id="rId13" Type="http://schemas.openxmlformats.org/officeDocument/2006/relationships/slideLayout" Target="../slideLayouts/slideLayout189.xml"/><Relationship Id="rId18" Type="http://schemas.openxmlformats.org/officeDocument/2006/relationships/image" Target="../media/image2.wmf"/><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slideLayout" Target="../slideLayouts/slideLayout188.xml"/><Relationship Id="rId17" Type="http://schemas.openxmlformats.org/officeDocument/2006/relationships/image" Target="../media/image11.png"/><Relationship Id="rId2" Type="http://schemas.openxmlformats.org/officeDocument/2006/relationships/slideLayout" Target="../slideLayouts/slideLayout178.xml"/><Relationship Id="rId16" Type="http://schemas.openxmlformats.org/officeDocument/2006/relationships/image" Target="../media/image10.png"/><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5" Type="http://schemas.openxmlformats.org/officeDocument/2006/relationships/image" Target="../media/image9.png"/><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 Id="rId14" Type="http://schemas.openxmlformats.org/officeDocument/2006/relationships/theme" Target="../theme/theme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2.wmf"/><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4.png"/><Relationship Id="rId2" Type="http://schemas.openxmlformats.org/officeDocument/2006/relationships/slideLayout" Target="../slideLayouts/slideLayout15.xml"/><Relationship Id="rId16"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3.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image" Target="../media/image2.wmf"/><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4.png"/><Relationship Id="rId2" Type="http://schemas.openxmlformats.org/officeDocument/2006/relationships/slideLayout" Target="../slideLayouts/slideLayout28.xml"/><Relationship Id="rId16" Type="http://schemas.openxmlformats.org/officeDocument/2006/relationships/image" Target="../media/image1.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image" Target="../media/image3.png"/><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image" Target="../media/image6.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image" Target="../media/image4.png"/><Relationship Id="rId2" Type="http://schemas.openxmlformats.org/officeDocument/2006/relationships/slideLayout" Target="../slideLayouts/slideLayout41.xml"/><Relationship Id="rId16" Type="http://schemas.openxmlformats.org/officeDocument/2006/relationships/image" Target="../media/image1.png"/><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image" Target="../media/image5.png"/><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0.xml"/><Relationship Id="rId13" Type="http://schemas.openxmlformats.org/officeDocument/2006/relationships/image" Target="../media/image3.png"/><Relationship Id="rId3" Type="http://schemas.openxmlformats.org/officeDocument/2006/relationships/slideLayout" Target="../slideLayouts/slideLayout55.xml"/><Relationship Id="rId7" Type="http://schemas.openxmlformats.org/officeDocument/2006/relationships/slideLayout" Target="../slideLayouts/slideLayout59.xml"/><Relationship Id="rId12" Type="http://schemas.openxmlformats.org/officeDocument/2006/relationships/theme" Target="../theme/theme5.xml"/><Relationship Id="rId2" Type="http://schemas.openxmlformats.org/officeDocument/2006/relationships/slideLayout" Target="../slideLayouts/slideLayout54.xml"/><Relationship Id="rId16" Type="http://schemas.openxmlformats.org/officeDocument/2006/relationships/image" Target="../media/image2.wmf"/><Relationship Id="rId1" Type="http://schemas.openxmlformats.org/officeDocument/2006/relationships/slideLayout" Target="../slideLayouts/slideLayout53.xml"/><Relationship Id="rId6" Type="http://schemas.openxmlformats.org/officeDocument/2006/relationships/slideLayout" Target="../slideLayouts/slideLayout58.xml"/><Relationship Id="rId11" Type="http://schemas.openxmlformats.org/officeDocument/2006/relationships/slideLayout" Target="../slideLayouts/slideLayout63.xml"/><Relationship Id="rId5" Type="http://schemas.openxmlformats.org/officeDocument/2006/relationships/slideLayout" Target="../slideLayouts/slideLayout57.xml"/><Relationship Id="rId15" Type="http://schemas.openxmlformats.org/officeDocument/2006/relationships/image" Target="../media/image4.png"/><Relationship Id="rId10" Type="http://schemas.openxmlformats.org/officeDocument/2006/relationships/slideLayout" Target="../slideLayouts/slideLayout62.xml"/><Relationship Id="rId4" Type="http://schemas.openxmlformats.org/officeDocument/2006/relationships/slideLayout" Target="../slideLayouts/slideLayout56.xml"/><Relationship Id="rId9" Type="http://schemas.openxmlformats.org/officeDocument/2006/relationships/slideLayout" Target="../slideLayouts/slideLayout61.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1.xml"/><Relationship Id="rId13" Type="http://schemas.openxmlformats.org/officeDocument/2006/relationships/slideLayout" Target="../slideLayouts/slideLayout76.xml"/><Relationship Id="rId18" Type="http://schemas.openxmlformats.org/officeDocument/2006/relationships/image" Target="../media/image4.png"/><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slideLayout" Target="../slideLayouts/slideLayout75.xml"/><Relationship Id="rId17" Type="http://schemas.openxmlformats.org/officeDocument/2006/relationships/image" Target="../media/image1.png"/><Relationship Id="rId2" Type="http://schemas.openxmlformats.org/officeDocument/2006/relationships/slideLayout" Target="../slideLayouts/slideLayout65.xml"/><Relationship Id="rId16" Type="http://schemas.openxmlformats.org/officeDocument/2006/relationships/image" Target="../media/image3.png"/><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slideLayout" Target="../slideLayouts/slideLayout74.xml"/><Relationship Id="rId5" Type="http://schemas.openxmlformats.org/officeDocument/2006/relationships/slideLayout" Target="../slideLayouts/slideLayout68.xml"/><Relationship Id="rId15" Type="http://schemas.openxmlformats.org/officeDocument/2006/relationships/theme" Target="../theme/theme6.xml"/><Relationship Id="rId10" Type="http://schemas.openxmlformats.org/officeDocument/2006/relationships/slideLayout" Target="../slideLayouts/slideLayout73.xml"/><Relationship Id="rId19" Type="http://schemas.openxmlformats.org/officeDocument/2006/relationships/image" Target="../media/image2.wmf"/><Relationship Id="rId4" Type="http://schemas.openxmlformats.org/officeDocument/2006/relationships/slideLayout" Target="../slideLayouts/slideLayout67.xml"/><Relationship Id="rId9" Type="http://schemas.openxmlformats.org/officeDocument/2006/relationships/slideLayout" Target="../slideLayouts/slideLayout72.xml"/><Relationship Id="rId14" Type="http://schemas.openxmlformats.org/officeDocument/2006/relationships/slideLayout" Target="../slideLayouts/slideLayout7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theme" Target="../theme/theme7.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17" Type="http://schemas.openxmlformats.org/officeDocument/2006/relationships/image" Target="../media/image2.wmf"/><Relationship Id="rId2" Type="http://schemas.openxmlformats.org/officeDocument/2006/relationships/slideLayout" Target="../slideLayouts/slideLayout79.xml"/><Relationship Id="rId16" Type="http://schemas.openxmlformats.org/officeDocument/2006/relationships/image" Target="../media/image4.png"/><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5" Type="http://schemas.openxmlformats.org/officeDocument/2006/relationships/image" Target="../media/image1.png"/><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image" Target="../media/image3.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7.xml"/><Relationship Id="rId13" Type="http://schemas.openxmlformats.org/officeDocument/2006/relationships/image" Target="../media/image3.png"/><Relationship Id="rId3" Type="http://schemas.openxmlformats.org/officeDocument/2006/relationships/slideLayout" Target="../slideLayouts/slideLayout92.xml"/><Relationship Id="rId7" Type="http://schemas.openxmlformats.org/officeDocument/2006/relationships/slideLayout" Target="../slideLayouts/slideLayout96.xml"/><Relationship Id="rId12" Type="http://schemas.openxmlformats.org/officeDocument/2006/relationships/theme" Target="../theme/theme8.xml"/><Relationship Id="rId2" Type="http://schemas.openxmlformats.org/officeDocument/2006/relationships/slideLayout" Target="../slideLayouts/slideLayout91.xml"/><Relationship Id="rId16" Type="http://schemas.openxmlformats.org/officeDocument/2006/relationships/image" Target="../media/image2.wmf"/><Relationship Id="rId1" Type="http://schemas.openxmlformats.org/officeDocument/2006/relationships/slideLayout" Target="../slideLayouts/slideLayout90.xml"/><Relationship Id="rId6" Type="http://schemas.openxmlformats.org/officeDocument/2006/relationships/slideLayout" Target="../slideLayouts/slideLayout95.xml"/><Relationship Id="rId11" Type="http://schemas.openxmlformats.org/officeDocument/2006/relationships/slideLayout" Target="../slideLayouts/slideLayout100.xml"/><Relationship Id="rId5" Type="http://schemas.openxmlformats.org/officeDocument/2006/relationships/slideLayout" Target="../slideLayouts/slideLayout94.xml"/><Relationship Id="rId15" Type="http://schemas.openxmlformats.org/officeDocument/2006/relationships/image" Target="../media/image4.png"/><Relationship Id="rId10" Type="http://schemas.openxmlformats.org/officeDocument/2006/relationships/slideLayout" Target="../slideLayouts/slideLayout99.xml"/><Relationship Id="rId4" Type="http://schemas.openxmlformats.org/officeDocument/2006/relationships/slideLayout" Target="../slideLayouts/slideLayout93.xml"/><Relationship Id="rId9" Type="http://schemas.openxmlformats.org/officeDocument/2006/relationships/slideLayout" Target="../slideLayouts/slideLayout98.xml"/><Relationship Id="rId14" Type="http://schemas.openxmlformats.org/officeDocument/2006/relationships/image" Target="../media/image1.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8.xml"/><Relationship Id="rId13" Type="http://schemas.openxmlformats.org/officeDocument/2006/relationships/slideLayout" Target="../slideLayouts/slideLayout113.xml"/><Relationship Id="rId18" Type="http://schemas.openxmlformats.org/officeDocument/2006/relationships/image" Target="../media/image1.png"/><Relationship Id="rId3" Type="http://schemas.openxmlformats.org/officeDocument/2006/relationships/slideLayout" Target="../slideLayouts/slideLayout103.xml"/><Relationship Id="rId7" Type="http://schemas.openxmlformats.org/officeDocument/2006/relationships/slideLayout" Target="../slideLayouts/slideLayout107.xml"/><Relationship Id="rId12" Type="http://schemas.openxmlformats.org/officeDocument/2006/relationships/slideLayout" Target="../slideLayouts/slideLayout112.xml"/><Relationship Id="rId17" Type="http://schemas.openxmlformats.org/officeDocument/2006/relationships/image" Target="../media/image3.png"/><Relationship Id="rId2" Type="http://schemas.openxmlformats.org/officeDocument/2006/relationships/slideLayout" Target="../slideLayouts/slideLayout102.xml"/><Relationship Id="rId16" Type="http://schemas.openxmlformats.org/officeDocument/2006/relationships/theme" Target="../theme/theme9.xml"/><Relationship Id="rId1" Type="http://schemas.openxmlformats.org/officeDocument/2006/relationships/slideLayout" Target="../slideLayouts/slideLayout101.xml"/><Relationship Id="rId6" Type="http://schemas.openxmlformats.org/officeDocument/2006/relationships/slideLayout" Target="../slideLayouts/slideLayout106.xml"/><Relationship Id="rId11" Type="http://schemas.openxmlformats.org/officeDocument/2006/relationships/slideLayout" Target="../slideLayouts/slideLayout111.xml"/><Relationship Id="rId5" Type="http://schemas.openxmlformats.org/officeDocument/2006/relationships/slideLayout" Target="../slideLayouts/slideLayout105.xml"/><Relationship Id="rId15" Type="http://schemas.openxmlformats.org/officeDocument/2006/relationships/slideLayout" Target="../slideLayouts/slideLayout115.xml"/><Relationship Id="rId10" Type="http://schemas.openxmlformats.org/officeDocument/2006/relationships/slideLayout" Target="../slideLayouts/slideLayout110.xml"/><Relationship Id="rId19" Type="http://schemas.openxmlformats.org/officeDocument/2006/relationships/image" Target="../media/image4.png"/><Relationship Id="rId4" Type="http://schemas.openxmlformats.org/officeDocument/2006/relationships/slideLayout" Target="../slideLayouts/slideLayout104.xml"/><Relationship Id="rId9" Type="http://schemas.openxmlformats.org/officeDocument/2006/relationships/slideLayout" Target="../slideLayouts/slideLayout109.xml"/><Relationship Id="rId14" Type="http://schemas.openxmlformats.org/officeDocument/2006/relationships/slideLayout" Target="../slideLayouts/slideLayout1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495300" y="1600200"/>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4"/>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50" charset="-128"/>
              </a:defRPr>
            </a:lvl1pPr>
          </a:lstStyle>
          <a:p>
            <a:pPr>
              <a:defRPr/>
            </a:pPr>
            <a:endParaRPr lang="en-US" altLang="ja-JP"/>
          </a:p>
        </p:txBody>
      </p:sp>
      <p:sp>
        <p:nvSpPr>
          <p:cNvPr id="1027"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a:defRPr/>
            </a:pPr>
            <a:endParaRPr lang="en-US" altLang="ja-JP"/>
          </a:p>
        </p:txBody>
      </p:sp>
      <p:sp>
        <p:nvSpPr>
          <p:cNvPr id="1028" name="Rectangle 6"/>
          <p:cNvSpPr>
            <a:spLocks noGrp="1" noChangeArrowheads="1"/>
          </p:cNvSpPr>
          <p:nvPr>
            <p:ph type="sldNum" sz="quarter" idx="4"/>
          </p:nvPr>
        </p:nvSpPr>
        <p:spPr>
          <a:xfrm>
            <a:off x="7632700" y="65801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a:defRPr/>
            </a:pPr>
            <a:fld id="{A179DB91-29AE-4FB7-82F2-DB1ADBFC2530}" type="slidenum">
              <a:rPr lang="en-US" altLang="ja-JP"/>
              <a:pPr>
                <a:defRPr/>
              </a:pPr>
              <a:t>‹#›</a:t>
            </a:fld>
            <a:endParaRPr lang="en-US" altLang="ja-JP" dirty="0"/>
          </a:p>
        </p:txBody>
      </p:sp>
    </p:spTree>
    <p:extLst>
      <p:ext uri="{BB962C8B-B14F-4D97-AF65-F5344CB8AC3E}">
        <p14:creationId xmlns:p14="http://schemas.microsoft.com/office/powerpoint/2010/main" val="1559276716"/>
      </p:ext>
    </p:extLst>
  </p:cSld>
  <p:clrMap bg1="lt1" tx1="dk1" bg2="lt2" tx2="dk2" accent1="accent1" accent2="accent2" accent3="accent3" accent4="accent4" accent5="accent5" accent6="accent6" hlink="hlink" folHlink="folHlink"/>
  <p:sldLayoutIdLst>
    <p:sldLayoutId id="2147484681" r:id="rId1"/>
    <p:sldLayoutId id="2147484682" r:id="rId2"/>
    <p:sldLayoutId id="2147484683" r:id="rId3"/>
    <p:sldLayoutId id="2147484684" r:id="rId4"/>
    <p:sldLayoutId id="2147484685" r:id="rId5"/>
    <p:sldLayoutId id="2147484686" r:id="rId6"/>
    <p:sldLayoutId id="2147484687" r:id="rId7"/>
    <p:sldLayoutId id="2147484688" r:id="rId8"/>
    <p:sldLayoutId id="2147484689" r:id="rId9"/>
    <p:sldLayoutId id="2147484690" r:id="rId10"/>
    <p:sldLayoutId id="2147484691" r:id="rId11"/>
    <p:sldLayoutId id="2147484692" r:id="rId12"/>
    <p:sldLayoutId id="2147484693" r:id="rId13"/>
  </p:sldLayoutIdLst>
  <p:hf sldNum="0"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95" name="Rectangle 3"/>
          <p:cNvSpPr>
            <a:spLocks noGrp="1" noChangeArrowheads="1"/>
          </p:cNvSpPr>
          <p:nvPr>
            <p:ph type="body" idx="1"/>
          </p:nvPr>
        </p:nvSpPr>
        <p:spPr>
          <a:xfrm>
            <a:off x="495313"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696" name="Group 18"/>
          <p:cNvGrpSpPr/>
          <p:nvPr/>
        </p:nvGrpSpPr>
        <p:grpSpPr>
          <a:xfrm>
            <a:off x="86" y="0"/>
            <a:ext cx="9906000" cy="546100"/>
            <a:chOff x="0" y="0"/>
            <a:chExt cx="5760" cy="344"/>
          </a:xfrm>
        </p:grpSpPr>
        <p:pic>
          <p:nvPicPr>
            <p:cNvPr id="1697" name="Picture 9" descr="mlit_top"/>
            <p:cNvPicPr>
              <a:picLocks noChangeAspect="1" noChangeArrowheads="1"/>
            </p:cNvPicPr>
            <p:nvPr userDrawn="1"/>
          </p:nvPicPr>
          <p:blipFill>
            <a:blip r:embed="rId17"/>
            <a:srcRect t="26801" b="65286"/>
            <a:stretch>
              <a:fillRect/>
            </a:stretch>
          </p:blipFill>
          <p:spPr>
            <a:xfrm>
              <a:off x="0" y="300"/>
              <a:ext cx="5760" cy="44"/>
            </a:xfrm>
            <a:prstGeom prst="rect">
              <a:avLst/>
            </a:prstGeom>
            <a:noFill/>
            <a:ln w="9525">
              <a:noFill/>
              <a:miter lim="800000"/>
              <a:headEnd/>
              <a:tailEnd/>
            </a:ln>
          </p:spPr>
        </p:pic>
        <p:grpSp>
          <p:nvGrpSpPr>
            <p:cNvPr id="1698" name="Group 17"/>
            <p:cNvGrpSpPr/>
            <p:nvPr userDrawn="1"/>
          </p:nvGrpSpPr>
          <p:grpSpPr>
            <a:xfrm>
              <a:off x="0" y="0"/>
              <a:ext cx="5760" cy="318"/>
              <a:chOff x="0" y="0"/>
              <a:chExt cx="5760" cy="318"/>
            </a:xfrm>
          </p:grpSpPr>
          <p:pic>
            <p:nvPicPr>
              <p:cNvPr id="1699" name="Picture 11" descr="mlit_top"/>
              <p:cNvPicPr>
                <a:picLocks noChangeAspect="1" noChangeArrowheads="1"/>
              </p:cNvPicPr>
              <p:nvPr userDrawn="1"/>
            </p:nvPicPr>
            <p:blipFill>
              <a:blip r:embed="rId18"/>
              <a:srcRect r="66945" b="42805"/>
              <a:stretch>
                <a:fillRect/>
              </a:stretch>
            </p:blipFill>
            <p:spPr>
              <a:xfrm>
                <a:off x="3856" y="0"/>
                <a:ext cx="1904" cy="318"/>
              </a:xfrm>
              <a:prstGeom prst="rect">
                <a:avLst/>
              </a:prstGeom>
              <a:noFill/>
              <a:ln w="9525">
                <a:noFill/>
                <a:miter lim="800000"/>
                <a:headEnd/>
                <a:tailEnd/>
              </a:ln>
            </p:spPr>
          </p:pic>
          <p:pic>
            <p:nvPicPr>
              <p:cNvPr id="1700" name="Picture 16" descr="mlit_top"/>
              <p:cNvPicPr>
                <a:picLocks noChangeAspect="1" noChangeArrowheads="1"/>
              </p:cNvPicPr>
              <p:nvPr userDrawn="1"/>
            </p:nvPicPr>
            <p:blipFill>
              <a:blip r:embed="rId19"/>
              <a:srcRect l="50000" b="42805"/>
              <a:stretch>
                <a:fillRect/>
              </a:stretch>
            </p:blipFill>
            <p:spPr>
              <a:xfrm>
                <a:off x="1043" y="0"/>
                <a:ext cx="2880" cy="318"/>
              </a:xfrm>
              <a:prstGeom prst="rect">
                <a:avLst/>
              </a:prstGeom>
              <a:noFill/>
              <a:ln w="9525">
                <a:noFill/>
                <a:miter lim="800000"/>
                <a:headEnd/>
                <a:tailEnd/>
              </a:ln>
            </p:spPr>
          </p:pic>
          <p:pic>
            <p:nvPicPr>
              <p:cNvPr id="1701" name="Picture 10" descr="mlit_top"/>
              <p:cNvPicPr>
                <a:picLocks noChangeAspect="1" noChangeArrowheads="1"/>
              </p:cNvPicPr>
              <p:nvPr userDrawn="1"/>
            </p:nvPicPr>
            <p:blipFill>
              <a:blip r:embed="rId19"/>
              <a:srcRect l="68906" b="42805"/>
              <a:stretch>
                <a:fillRect/>
              </a:stretch>
            </p:blipFill>
            <p:spPr>
              <a:xfrm>
                <a:off x="0" y="0"/>
                <a:ext cx="1791" cy="318"/>
              </a:xfrm>
              <a:prstGeom prst="rect">
                <a:avLst/>
              </a:prstGeom>
              <a:noFill/>
              <a:ln w="9525">
                <a:noFill/>
                <a:miter lim="800000"/>
                <a:headEnd/>
                <a:tailEnd/>
              </a:ln>
            </p:spPr>
          </p:pic>
        </p:grpSp>
      </p:grpSp>
      <p:sp>
        <p:nvSpPr>
          <p:cNvPr id="1702" name="Rectangle 2"/>
          <p:cNvSpPr>
            <a:spLocks noGrp="1" noChangeArrowheads="1"/>
          </p:cNvSpPr>
          <p:nvPr>
            <p:ph type="title"/>
          </p:nvPr>
        </p:nvSpPr>
        <p:spPr>
          <a:xfrm>
            <a:off x="118"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1703" name="Picture 14"/>
          <p:cNvPicPr>
            <a:picLocks noChangeAspect="1" noChangeArrowheads="1"/>
          </p:cNvPicPr>
          <p:nvPr/>
        </p:nvPicPr>
        <p:blipFill>
          <a:blip r:embed="rId20"/>
          <a:srcRect t="3670"/>
          <a:stretch>
            <a:fillRect/>
          </a:stretch>
        </p:blipFill>
        <p:spPr>
          <a:xfrm>
            <a:off x="8226587" y="8"/>
            <a:ext cx="1679575" cy="333375"/>
          </a:xfrm>
          <a:prstGeom prst="rect">
            <a:avLst/>
          </a:prstGeom>
          <a:noFill/>
          <a:ln w="9525">
            <a:noFill/>
            <a:miter lim="800000"/>
            <a:headEnd/>
            <a:tailEnd/>
          </a:ln>
        </p:spPr>
      </p:pic>
    </p:spTree>
    <p:extLst>
      <p:ext uri="{BB962C8B-B14F-4D97-AF65-F5344CB8AC3E}">
        <p14:creationId xmlns:p14="http://schemas.microsoft.com/office/powerpoint/2010/main" val="3694079611"/>
      </p:ext>
    </p:extLst>
  </p:cSld>
  <p:clrMap bg1="lt1" tx1="dk1" bg2="lt2" tx2="dk2" accent1="accent1" accent2="accent2" accent3="accent3" accent4="accent4" accent5="accent5" accent6="accent6" hlink="hlink" folHlink="folHlink"/>
  <p:sldLayoutIdLst>
    <p:sldLayoutId id="2147485060" r:id="rId1"/>
    <p:sldLayoutId id="2147485061" r:id="rId2"/>
    <p:sldLayoutId id="2147485062" r:id="rId3"/>
    <p:sldLayoutId id="2147485063" r:id="rId4"/>
    <p:sldLayoutId id="2147485064" r:id="rId5"/>
    <p:sldLayoutId id="2147485065" r:id="rId6"/>
    <p:sldLayoutId id="2147485066" r:id="rId7"/>
    <p:sldLayoutId id="2147485067" r:id="rId8"/>
    <p:sldLayoutId id="2147485068" r:id="rId9"/>
    <p:sldLayoutId id="2147485069" r:id="rId10"/>
    <p:sldLayoutId id="2147485070" r:id="rId11"/>
    <p:sldLayoutId id="2147485071" r:id="rId12"/>
    <p:sldLayoutId id="2147485072" r:id="rId13"/>
    <p:sldLayoutId id="2147485073" r:id="rId14"/>
    <p:sldLayoutId id="2147485074" r:id="rId15"/>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38" indent="-342838" algn="l" rtl="0" eaLnBrk="1" fontAlgn="base" hangingPunct="1">
        <a:spcBef>
          <a:spcPct val="20000"/>
        </a:spcBef>
        <a:spcAft>
          <a:spcPct val="0"/>
        </a:spcAft>
        <a:buChar char="•"/>
        <a:defRPr kumimoji="1" sz="3200">
          <a:solidFill>
            <a:schemeClr val="tx1"/>
          </a:solidFill>
          <a:latin typeface="+mn-lt"/>
          <a:ea typeface="+mn-ea"/>
          <a:cs typeface="+mn-cs"/>
        </a:defRPr>
      </a:lvl1pPr>
      <a:lvl2pPr marL="742816" indent="-285699" algn="l" rtl="0" eaLnBrk="1" fontAlgn="base" hangingPunct="1">
        <a:spcBef>
          <a:spcPct val="20000"/>
        </a:spcBef>
        <a:spcAft>
          <a:spcPct val="0"/>
        </a:spcAft>
        <a:buChar char="–"/>
        <a:defRPr kumimoji="1" sz="2800">
          <a:solidFill>
            <a:schemeClr val="tx1"/>
          </a:solidFill>
          <a:latin typeface="+mn-lt"/>
          <a:ea typeface="+mn-ea"/>
        </a:defRPr>
      </a:lvl2pPr>
      <a:lvl3pPr marL="1142794" indent="-228559" algn="l" rtl="0" eaLnBrk="1" fontAlgn="base" hangingPunct="1">
        <a:spcBef>
          <a:spcPct val="20000"/>
        </a:spcBef>
        <a:spcAft>
          <a:spcPct val="0"/>
        </a:spcAft>
        <a:buChar char="•"/>
        <a:defRPr kumimoji="1" sz="2400">
          <a:solidFill>
            <a:schemeClr val="tx1"/>
          </a:solidFill>
          <a:latin typeface="+mn-lt"/>
          <a:ea typeface="+mn-ea"/>
        </a:defRPr>
      </a:lvl3pPr>
      <a:lvl4pPr marL="1599911" indent="-228559" algn="l" rtl="0" eaLnBrk="1" fontAlgn="base" hangingPunct="1">
        <a:spcBef>
          <a:spcPct val="20000"/>
        </a:spcBef>
        <a:spcAft>
          <a:spcPct val="0"/>
        </a:spcAft>
        <a:buChar char="–"/>
        <a:defRPr kumimoji="1" sz="2000">
          <a:solidFill>
            <a:schemeClr val="tx1"/>
          </a:solidFill>
          <a:latin typeface="+mn-lt"/>
          <a:ea typeface="+mn-ea"/>
        </a:defRPr>
      </a:lvl4pPr>
      <a:lvl5pPr marL="2057029" indent="-228559" algn="l" rtl="0" eaLnBrk="1" fontAlgn="base" hangingPunct="1">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59" name="Rectangle 3"/>
          <p:cNvSpPr>
            <a:spLocks noGrp="1" noChangeArrowheads="1"/>
          </p:cNvSpPr>
          <p:nvPr>
            <p:ph type="body" idx="1"/>
          </p:nvPr>
        </p:nvSpPr>
        <p:spPr>
          <a:xfrm>
            <a:off x="495313"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760" name="Group 18"/>
          <p:cNvGrpSpPr/>
          <p:nvPr/>
        </p:nvGrpSpPr>
        <p:grpSpPr>
          <a:xfrm>
            <a:off x="86" y="0"/>
            <a:ext cx="9906000" cy="546100"/>
            <a:chOff x="0" y="0"/>
            <a:chExt cx="5760" cy="344"/>
          </a:xfrm>
        </p:grpSpPr>
        <p:pic>
          <p:nvPicPr>
            <p:cNvPr id="1761" name="Picture 9" descr="mlit_top"/>
            <p:cNvPicPr>
              <a:picLocks noChangeAspect="1" noChangeArrowheads="1"/>
            </p:cNvPicPr>
            <p:nvPr userDrawn="1"/>
          </p:nvPicPr>
          <p:blipFill>
            <a:blip r:embed="rId17"/>
            <a:srcRect t="26801" b="65286"/>
            <a:stretch>
              <a:fillRect/>
            </a:stretch>
          </p:blipFill>
          <p:spPr>
            <a:xfrm>
              <a:off x="0" y="300"/>
              <a:ext cx="5760" cy="44"/>
            </a:xfrm>
            <a:prstGeom prst="rect">
              <a:avLst/>
            </a:prstGeom>
            <a:noFill/>
            <a:ln w="9525">
              <a:noFill/>
              <a:miter lim="800000"/>
              <a:headEnd/>
              <a:tailEnd/>
            </a:ln>
          </p:spPr>
        </p:pic>
        <p:grpSp>
          <p:nvGrpSpPr>
            <p:cNvPr id="1762" name="Group 17"/>
            <p:cNvGrpSpPr/>
            <p:nvPr userDrawn="1"/>
          </p:nvGrpSpPr>
          <p:grpSpPr>
            <a:xfrm>
              <a:off x="0" y="0"/>
              <a:ext cx="5760" cy="318"/>
              <a:chOff x="0" y="0"/>
              <a:chExt cx="5760" cy="318"/>
            </a:xfrm>
          </p:grpSpPr>
          <p:pic>
            <p:nvPicPr>
              <p:cNvPr id="1763" name="Picture 11" descr="mlit_top"/>
              <p:cNvPicPr>
                <a:picLocks noChangeAspect="1" noChangeArrowheads="1"/>
              </p:cNvPicPr>
              <p:nvPr userDrawn="1"/>
            </p:nvPicPr>
            <p:blipFill>
              <a:blip r:embed="rId18"/>
              <a:srcRect r="66945" b="42805"/>
              <a:stretch>
                <a:fillRect/>
              </a:stretch>
            </p:blipFill>
            <p:spPr>
              <a:xfrm>
                <a:off x="3856" y="0"/>
                <a:ext cx="1904" cy="318"/>
              </a:xfrm>
              <a:prstGeom prst="rect">
                <a:avLst/>
              </a:prstGeom>
              <a:noFill/>
              <a:ln w="9525">
                <a:noFill/>
                <a:miter lim="800000"/>
                <a:headEnd/>
                <a:tailEnd/>
              </a:ln>
            </p:spPr>
          </p:pic>
          <p:pic>
            <p:nvPicPr>
              <p:cNvPr id="1764" name="Picture 16" descr="mlit_top"/>
              <p:cNvPicPr>
                <a:picLocks noChangeAspect="1" noChangeArrowheads="1"/>
              </p:cNvPicPr>
              <p:nvPr userDrawn="1"/>
            </p:nvPicPr>
            <p:blipFill>
              <a:blip r:embed="rId19"/>
              <a:srcRect l="50000" b="42805"/>
              <a:stretch>
                <a:fillRect/>
              </a:stretch>
            </p:blipFill>
            <p:spPr>
              <a:xfrm>
                <a:off x="1043" y="0"/>
                <a:ext cx="2880" cy="318"/>
              </a:xfrm>
              <a:prstGeom prst="rect">
                <a:avLst/>
              </a:prstGeom>
              <a:noFill/>
              <a:ln w="9525">
                <a:noFill/>
                <a:miter lim="800000"/>
                <a:headEnd/>
                <a:tailEnd/>
              </a:ln>
            </p:spPr>
          </p:pic>
          <p:pic>
            <p:nvPicPr>
              <p:cNvPr id="1765" name="Picture 10" descr="mlit_top"/>
              <p:cNvPicPr>
                <a:picLocks noChangeAspect="1" noChangeArrowheads="1"/>
              </p:cNvPicPr>
              <p:nvPr userDrawn="1"/>
            </p:nvPicPr>
            <p:blipFill>
              <a:blip r:embed="rId19"/>
              <a:srcRect l="68906" b="42805"/>
              <a:stretch>
                <a:fillRect/>
              </a:stretch>
            </p:blipFill>
            <p:spPr>
              <a:xfrm>
                <a:off x="0" y="0"/>
                <a:ext cx="1791" cy="318"/>
              </a:xfrm>
              <a:prstGeom prst="rect">
                <a:avLst/>
              </a:prstGeom>
              <a:noFill/>
              <a:ln w="9525">
                <a:noFill/>
                <a:miter lim="800000"/>
                <a:headEnd/>
                <a:tailEnd/>
              </a:ln>
            </p:spPr>
          </p:pic>
        </p:grpSp>
      </p:grpSp>
      <p:sp>
        <p:nvSpPr>
          <p:cNvPr id="1766" name="Rectangle 2"/>
          <p:cNvSpPr>
            <a:spLocks noGrp="1" noChangeArrowheads="1"/>
          </p:cNvSpPr>
          <p:nvPr>
            <p:ph type="title"/>
          </p:nvPr>
        </p:nvSpPr>
        <p:spPr>
          <a:xfrm>
            <a:off x="118"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1767" name="Picture 14"/>
          <p:cNvPicPr>
            <a:picLocks noChangeAspect="1" noChangeArrowheads="1"/>
          </p:cNvPicPr>
          <p:nvPr/>
        </p:nvPicPr>
        <p:blipFill>
          <a:blip r:embed="rId20"/>
          <a:srcRect t="3670"/>
          <a:stretch>
            <a:fillRect/>
          </a:stretch>
        </p:blipFill>
        <p:spPr>
          <a:xfrm>
            <a:off x="8226587" y="8"/>
            <a:ext cx="1679575" cy="333375"/>
          </a:xfrm>
          <a:prstGeom prst="rect">
            <a:avLst/>
          </a:prstGeom>
          <a:noFill/>
          <a:ln w="9525">
            <a:noFill/>
            <a:miter lim="800000"/>
            <a:headEnd/>
            <a:tailEnd/>
          </a:ln>
        </p:spPr>
      </p:pic>
    </p:spTree>
    <p:extLst>
      <p:ext uri="{BB962C8B-B14F-4D97-AF65-F5344CB8AC3E}">
        <p14:creationId xmlns:p14="http://schemas.microsoft.com/office/powerpoint/2010/main" val="1147934109"/>
      </p:ext>
    </p:extLst>
  </p:cSld>
  <p:clrMap bg1="lt1" tx1="dk1" bg2="lt2" tx2="dk2" accent1="accent1" accent2="accent2" accent3="accent3" accent4="accent4" accent5="accent5" accent6="accent6" hlink="hlink" folHlink="folHlink"/>
  <p:sldLayoutIdLst>
    <p:sldLayoutId id="2147485082" r:id="rId1"/>
    <p:sldLayoutId id="2147485083" r:id="rId2"/>
    <p:sldLayoutId id="2147485084" r:id="rId3"/>
    <p:sldLayoutId id="2147485085" r:id="rId4"/>
    <p:sldLayoutId id="2147485086" r:id="rId5"/>
    <p:sldLayoutId id="2147485087" r:id="rId6"/>
    <p:sldLayoutId id="2147485088" r:id="rId7"/>
    <p:sldLayoutId id="2147485089" r:id="rId8"/>
    <p:sldLayoutId id="2147485090" r:id="rId9"/>
    <p:sldLayoutId id="2147485091" r:id="rId10"/>
    <p:sldLayoutId id="2147485092" r:id="rId11"/>
    <p:sldLayoutId id="2147485093" r:id="rId12"/>
    <p:sldLayoutId id="2147485094" r:id="rId13"/>
    <p:sldLayoutId id="2147485095" r:id="rId14"/>
    <p:sldLayoutId id="2147485096" r:id="rId15"/>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38" indent="-342838" algn="l" rtl="0" eaLnBrk="1" fontAlgn="base" hangingPunct="1">
        <a:spcBef>
          <a:spcPct val="20000"/>
        </a:spcBef>
        <a:spcAft>
          <a:spcPct val="0"/>
        </a:spcAft>
        <a:buChar char="•"/>
        <a:defRPr kumimoji="1" sz="3200">
          <a:solidFill>
            <a:schemeClr val="tx1"/>
          </a:solidFill>
          <a:latin typeface="+mn-lt"/>
          <a:ea typeface="+mn-ea"/>
          <a:cs typeface="+mn-cs"/>
        </a:defRPr>
      </a:lvl1pPr>
      <a:lvl2pPr marL="742816" indent="-285699" algn="l" rtl="0" eaLnBrk="1" fontAlgn="base" hangingPunct="1">
        <a:spcBef>
          <a:spcPct val="20000"/>
        </a:spcBef>
        <a:spcAft>
          <a:spcPct val="0"/>
        </a:spcAft>
        <a:buChar char="–"/>
        <a:defRPr kumimoji="1" sz="2800">
          <a:solidFill>
            <a:schemeClr val="tx1"/>
          </a:solidFill>
          <a:latin typeface="+mn-lt"/>
          <a:ea typeface="+mn-ea"/>
        </a:defRPr>
      </a:lvl2pPr>
      <a:lvl3pPr marL="1142794" indent="-228559" algn="l" rtl="0" eaLnBrk="1" fontAlgn="base" hangingPunct="1">
        <a:spcBef>
          <a:spcPct val="20000"/>
        </a:spcBef>
        <a:spcAft>
          <a:spcPct val="0"/>
        </a:spcAft>
        <a:buChar char="•"/>
        <a:defRPr kumimoji="1" sz="2400">
          <a:solidFill>
            <a:schemeClr val="tx1"/>
          </a:solidFill>
          <a:latin typeface="+mn-lt"/>
          <a:ea typeface="+mn-ea"/>
        </a:defRPr>
      </a:lvl3pPr>
      <a:lvl4pPr marL="1599911" indent="-228559" algn="l" rtl="0" eaLnBrk="1" fontAlgn="base" hangingPunct="1">
        <a:spcBef>
          <a:spcPct val="20000"/>
        </a:spcBef>
        <a:spcAft>
          <a:spcPct val="0"/>
        </a:spcAft>
        <a:buChar char="–"/>
        <a:defRPr kumimoji="1" sz="2000">
          <a:solidFill>
            <a:schemeClr val="tx1"/>
          </a:solidFill>
          <a:latin typeface="+mn-lt"/>
          <a:ea typeface="+mn-ea"/>
        </a:defRPr>
      </a:lvl4pPr>
      <a:lvl5pPr marL="2057029" indent="-228559" algn="l" rtl="0" eaLnBrk="1" fontAlgn="base" hangingPunct="1">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23" name="Rectangle 3"/>
          <p:cNvSpPr>
            <a:spLocks noGrp="1" noChangeArrowheads="1"/>
          </p:cNvSpPr>
          <p:nvPr>
            <p:ph type="body" idx="1"/>
          </p:nvPr>
        </p:nvSpPr>
        <p:spPr>
          <a:xfrm>
            <a:off x="495313"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824" name="Group 18"/>
          <p:cNvGrpSpPr/>
          <p:nvPr/>
        </p:nvGrpSpPr>
        <p:grpSpPr>
          <a:xfrm>
            <a:off x="86" y="0"/>
            <a:ext cx="9906000" cy="546100"/>
            <a:chOff x="0" y="0"/>
            <a:chExt cx="5760" cy="344"/>
          </a:xfrm>
        </p:grpSpPr>
        <p:pic>
          <p:nvPicPr>
            <p:cNvPr id="1825" name="Picture 9" descr="mlit_top"/>
            <p:cNvPicPr>
              <a:picLocks noChangeAspect="1" noChangeArrowheads="1"/>
            </p:cNvPicPr>
            <p:nvPr userDrawn="1"/>
          </p:nvPicPr>
          <p:blipFill>
            <a:blip r:embed="rId18"/>
            <a:srcRect t="26801" b="65286"/>
            <a:stretch>
              <a:fillRect/>
            </a:stretch>
          </p:blipFill>
          <p:spPr>
            <a:xfrm>
              <a:off x="0" y="300"/>
              <a:ext cx="5760" cy="44"/>
            </a:xfrm>
            <a:prstGeom prst="rect">
              <a:avLst/>
            </a:prstGeom>
            <a:noFill/>
            <a:ln w="9525">
              <a:noFill/>
              <a:miter lim="800000"/>
              <a:headEnd/>
              <a:tailEnd/>
            </a:ln>
          </p:spPr>
        </p:pic>
        <p:grpSp>
          <p:nvGrpSpPr>
            <p:cNvPr id="1826" name="Group 17"/>
            <p:cNvGrpSpPr/>
            <p:nvPr userDrawn="1"/>
          </p:nvGrpSpPr>
          <p:grpSpPr>
            <a:xfrm>
              <a:off x="0" y="0"/>
              <a:ext cx="5760" cy="318"/>
              <a:chOff x="0" y="0"/>
              <a:chExt cx="5760" cy="318"/>
            </a:xfrm>
          </p:grpSpPr>
          <p:pic>
            <p:nvPicPr>
              <p:cNvPr id="1827" name="Picture 11" descr="mlit_top"/>
              <p:cNvPicPr>
                <a:picLocks noChangeAspect="1" noChangeArrowheads="1"/>
              </p:cNvPicPr>
              <p:nvPr userDrawn="1"/>
            </p:nvPicPr>
            <p:blipFill>
              <a:blip r:embed="rId19"/>
              <a:srcRect r="66945" b="42805"/>
              <a:stretch>
                <a:fillRect/>
              </a:stretch>
            </p:blipFill>
            <p:spPr>
              <a:xfrm>
                <a:off x="3856" y="0"/>
                <a:ext cx="1904" cy="318"/>
              </a:xfrm>
              <a:prstGeom prst="rect">
                <a:avLst/>
              </a:prstGeom>
              <a:noFill/>
              <a:ln w="9525">
                <a:noFill/>
                <a:miter lim="800000"/>
                <a:headEnd/>
                <a:tailEnd/>
              </a:ln>
            </p:spPr>
          </p:pic>
          <p:pic>
            <p:nvPicPr>
              <p:cNvPr id="1828" name="Picture 16" descr="mlit_top"/>
              <p:cNvPicPr>
                <a:picLocks noChangeAspect="1" noChangeArrowheads="1"/>
              </p:cNvPicPr>
              <p:nvPr userDrawn="1"/>
            </p:nvPicPr>
            <p:blipFill>
              <a:blip r:embed="rId20"/>
              <a:srcRect l="50000" b="42805"/>
              <a:stretch>
                <a:fillRect/>
              </a:stretch>
            </p:blipFill>
            <p:spPr>
              <a:xfrm>
                <a:off x="1043" y="0"/>
                <a:ext cx="2880" cy="318"/>
              </a:xfrm>
              <a:prstGeom prst="rect">
                <a:avLst/>
              </a:prstGeom>
              <a:noFill/>
              <a:ln w="9525">
                <a:noFill/>
                <a:miter lim="800000"/>
                <a:headEnd/>
                <a:tailEnd/>
              </a:ln>
            </p:spPr>
          </p:pic>
          <p:pic>
            <p:nvPicPr>
              <p:cNvPr id="1829" name="Picture 10" descr="mlit_top"/>
              <p:cNvPicPr>
                <a:picLocks noChangeAspect="1" noChangeArrowheads="1"/>
              </p:cNvPicPr>
              <p:nvPr userDrawn="1"/>
            </p:nvPicPr>
            <p:blipFill>
              <a:blip r:embed="rId20"/>
              <a:srcRect l="68906" b="42805"/>
              <a:stretch>
                <a:fillRect/>
              </a:stretch>
            </p:blipFill>
            <p:spPr>
              <a:xfrm>
                <a:off x="0" y="0"/>
                <a:ext cx="1791" cy="318"/>
              </a:xfrm>
              <a:prstGeom prst="rect">
                <a:avLst/>
              </a:prstGeom>
              <a:noFill/>
              <a:ln w="9525">
                <a:noFill/>
                <a:miter lim="800000"/>
                <a:headEnd/>
                <a:tailEnd/>
              </a:ln>
            </p:spPr>
          </p:pic>
        </p:grpSp>
      </p:grpSp>
      <p:sp>
        <p:nvSpPr>
          <p:cNvPr id="1830" name="Rectangle 2"/>
          <p:cNvSpPr>
            <a:spLocks noGrp="1" noChangeArrowheads="1"/>
          </p:cNvSpPr>
          <p:nvPr>
            <p:ph type="title"/>
          </p:nvPr>
        </p:nvSpPr>
        <p:spPr>
          <a:xfrm>
            <a:off x="118"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1831" name="Picture 14"/>
          <p:cNvPicPr>
            <a:picLocks noChangeAspect="1" noChangeArrowheads="1"/>
          </p:cNvPicPr>
          <p:nvPr/>
        </p:nvPicPr>
        <p:blipFill>
          <a:blip r:embed="rId21"/>
          <a:srcRect t="3670"/>
          <a:stretch>
            <a:fillRect/>
          </a:stretch>
        </p:blipFill>
        <p:spPr>
          <a:xfrm>
            <a:off x="8226587" y="8"/>
            <a:ext cx="1679575" cy="333375"/>
          </a:xfrm>
          <a:prstGeom prst="rect">
            <a:avLst/>
          </a:prstGeom>
          <a:noFill/>
          <a:ln w="9525">
            <a:noFill/>
            <a:miter lim="800000"/>
            <a:headEnd/>
            <a:tailEnd/>
          </a:ln>
        </p:spPr>
      </p:pic>
    </p:spTree>
    <p:extLst>
      <p:ext uri="{BB962C8B-B14F-4D97-AF65-F5344CB8AC3E}">
        <p14:creationId xmlns:p14="http://schemas.microsoft.com/office/powerpoint/2010/main" val="2455089572"/>
      </p:ext>
    </p:extLst>
  </p:cSld>
  <p:clrMap bg1="lt1" tx1="dk1" bg2="lt2" tx2="dk2" accent1="accent1" accent2="accent2" accent3="accent3" accent4="accent4" accent5="accent5" accent6="accent6" hlink="hlink" folHlink="folHlink"/>
  <p:sldLayoutIdLst>
    <p:sldLayoutId id="2147485099" r:id="rId1"/>
    <p:sldLayoutId id="2147485100" r:id="rId2"/>
    <p:sldLayoutId id="2147485101" r:id="rId3"/>
    <p:sldLayoutId id="2147485102" r:id="rId4"/>
    <p:sldLayoutId id="2147485103" r:id="rId5"/>
    <p:sldLayoutId id="2147485104" r:id="rId6"/>
    <p:sldLayoutId id="2147485105" r:id="rId7"/>
    <p:sldLayoutId id="2147485106" r:id="rId8"/>
    <p:sldLayoutId id="2147485107" r:id="rId9"/>
    <p:sldLayoutId id="2147485108" r:id="rId10"/>
    <p:sldLayoutId id="2147485109" r:id="rId11"/>
    <p:sldLayoutId id="2147485110" r:id="rId12"/>
    <p:sldLayoutId id="2147485111" r:id="rId13"/>
    <p:sldLayoutId id="2147485112" r:id="rId14"/>
    <p:sldLayoutId id="2147485113" r:id="rId15"/>
    <p:sldLayoutId id="2147485114" r:id="rId16"/>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38" indent="-342838" algn="l" rtl="0" eaLnBrk="1" fontAlgn="base" hangingPunct="1">
        <a:spcBef>
          <a:spcPct val="20000"/>
        </a:spcBef>
        <a:spcAft>
          <a:spcPct val="0"/>
        </a:spcAft>
        <a:buChar char="•"/>
        <a:defRPr kumimoji="1" sz="3200">
          <a:solidFill>
            <a:schemeClr val="tx1"/>
          </a:solidFill>
          <a:latin typeface="+mn-lt"/>
          <a:ea typeface="+mn-ea"/>
          <a:cs typeface="+mn-cs"/>
        </a:defRPr>
      </a:lvl1pPr>
      <a:lvl2pPr marL="742816" indent="-285699" algn="l" rtl="0" eaLnBrk="1" fontAlgn="base" hangingPunct="1">
        <a:spcBef>
          <a:spcPct val="20000"/>
        </a:spcBef>
        <a:spcAft>
          <a:spcPct val="0"/>
        </a:spcAft>
        <a:buChar char="–"/>
        <a:defRPr kumimoji="1" sz="2800">
          <a:solidFill>
            <a:schemeClr val="tx1"/>
          </a:solidFill>
          <a:latin typeface="+mn-lt"/>
          <a:ea typeface="+mn-ea"/>
        </a:defRPr>
      </a:lvl2pPr>
      <a:lvl3pPr marL="1142794" indent="-228559" algn="l" rtl="0" eaLnBrk="1" fontAlgn="base" hangingPunct="1">
        <a:spcBef>
          <a:spcPct val="20000"/>
        </a:spcBef>
        <a:spcAft>
          <a:spcPct val="0"/>
        </a:spcAft>
        <a:buChar char="•"/>
        <a:defRPr kumimoji="1" sz="2400">
          <a:solidFill>
            <a:schemeClr val="tx1"/>
          </a:solidFill>
          <a:latin typeface="+mn-lt"/>
          <a:ea typeface="+mn-ea"/>
        </a:defRPr>
      </a:lvl3pPr>
      <a:lvl4pPr marL="1599911" indent="-228559" algn="l" rtl="0" eaLnBrk="1" fontAlgn="base" hangingPunct="1">
        <a:spcBef>
          <a:spcPct val="20000"/>
        </a:spcBef>
        <a:spcAft>
          <a:spcPct val="0"/>
        </a:spcAft>
        <a:buChar char="–"/>
        <a:defRPr kumimoji="1" sz="2000">
          <a:solidFill>
            <a:schemeClr val="tx1"/>
          </a:solidFill>
          <a:latin typeface="+mn-lt"/>
          <a:ea typeface="+mn-ea"/>
        </a:defRPr>
      </a:lvl4pPr>
      <a:lvl5pPr marL="2057029" indent="-228559" algn="l" rtl="0" eaLnBrk="1" fontAlgn="base" hangingPunct="1">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147" name="Rectangle 3"/>
          <p:cNvSpPr>
            <a:spLocks noGrp="1" noChangeArrowheads="1"/>
          </p:cNvSpPr>
          <p:nvPr>
            <p:ph type="body" idx="1"/>
          </p:nvPr>
        </p:nvSpPr>
        <p:spPr>
          <a:xfrm>
            <a:off x="495313"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148" name="Group 18"/>
          <p:cNvGrpSpPr/>
          <p:nvPr/>
        </p:nvGrpSpPr>
        <p:grpSpPr>
          <a:xfrm>
            <a:off x="86" y="0"/>
            <a:ext cx="9906000" cy="546100"/>
            <a:chOff x="0" y="0"/>
            <a:chExt cx="5760" cy="344"/>
          </a:xfrm>
        </p:grpSpPr>
        <p:pic>
          <p:nvPicPr>
            <p:cNvPr id="2149" name="Picture 9" descr="mlit_top"/>
            <p:cNvPicPr>
              <a:picLocks noChangeAspect="1" noChangeArrowheads="1"/>
            </p:cNvPicPr>
            <p:nvPr userDrawn="1"/>
          </p:nvPicPr>
          <p:blipFill>
            <a:blip r:embed="rId17"/>
            <a:srcRect t="26801" b="65286"/>
            <a:stretch>
              <a:fillRect/>
            </a:stretch>
          </p:blipFill>
          <p:spPr>
            <a:xfrm>
              <a:off x="0" y="300"/>
              <a:ext cx="5760" cy="44"/>
            </a:xfrm>
            <a:prstGeom prst="rect">
              <a:avLst/>
            </a:prstGeom>
            <a:noFill/>
            <a:ln w="9525">
              <a:noFill/>
              <a:miter lim="800000"/>
              <a:headEnd/>
              <a:tailEnd/>
            </a:ln>
          </p:spPr>
        </p:pic>
        <p:grpSp>
          <p:nvGrpSpPr>
            <p:cNvPr id="2150" name="Group 17"/>
            <p:cNvGrpSpPr/>
            <p:nvPr userDrawn="1"/>
          </p:nvGrpSpPr>
          <p:grpSpPr>
            <a:xfrm>
              <a:off x="0" y="0"/>
              <a:ext cx="5760" cy="318"/>
              <a:chOff x="0" y="0"/>
              <a:chExt cx="5760" cy="318"/>
            </a:xfrm>
          </p:grpSpPr>
          <p:pic>
            <p:nvPicPr>
              <p:cNvPr id="2151" name="Picture 11" descr="mlit_top"/>
              <p:cNvPicPr>
                <a:picLocks noChangeAspect="1" noChangeArrowheads="1"/>
              </p:cNvPicPr>
              <p:nvPr userDrawn="1"/>
            </p:nvPicPr>
            <p:blipFill>
              <a:blip r:embed="rId18"/>
              <a:srcRect r="66945" b="42805"/>
              <a:stretch>
                <a:fillRect/>
              </a:stretch>
            </p:blipFill>
            <p:spPr>
              <a:xfrm>
                <a:off x="3856" y="0"/>
                <a:ext cx="1904" cy="318"/>
              </a:xfrm>
              <a:prstGeom prst="rect">
                <a:avLst/>
              </a:prstGeom>
              <a:noFill/>
              <a:ln w="9525">
                <a:noFill/>
                <a:miter lim="800000"/>
                <a:headEnd/>
                <a:tailEnd/>
              </a:ln>
            </p:spPr>
          </p:pic>
          <p:pic>
            <p:nvPicPr>
              <p:cNvPr id="2152" name="Picture 16" descr="mlit_top"/>
              <p:cNvPicPr>
                <a:picLocks noChangeAspect="1" noChangeArrowheads="1"/>
              </p:cNvPicPr>
              <p:nvPr userDrawn="1"/>
            </p:nvPicPr>
            <p:blipFill>
              <a:blip r:embed="rId19"/>
              <a:srcRect l="50000" b="42805"/>
              <a:stretch>
                <a:fillRect/>
              </a:stretch>
            </p:blipFill>
            <p:spPr>
              <a:xfrm>
                <a:off x="1043" y="0"/>
                <a:ext cx="2880" cy="318"/>
              </a:xfrm>
              <a:prstGeom prst="rect">
                <a:avLst/>
              </a:prstGeom>
              <a:noFill/>
              <a:ln w="9525">
                <a:noFill/>
                <a:miter lim="800000"/>
                <a:headEnd/>
                <a:tailEnd/>
              </a:ln>
            </p:spPr>
          </p:pic>
          <p:pic>
            <p:nvPicPr>
              <p:cNvPr id="2153" name="Picture 10" descr="mlit_top"/>
              <p:cNvPicPr>
                <a:picLocks noChangeAspect="1" noChangeArrowheads="1"/>
              </p:cNvPicPr>
              <p:nvPr userDrawn="1"/>
            </p:nvPicPr>
            <p:blipFill>
              <a:blip r:embed="rId19"/>
              <a:srcRect l="68906" b="42805"/>
              <a:stretch>
                <a:fillRect/>
              </a:stretch>
            </p:blipFill>
            <p:spPr>
              <a:xfrm>
                <a:off x="0" y="0"/>
                <a:ext cx="1791" cy="318"/>
              </a:xfrm>
              <a:prstGeom prst="rect">
                <a:avLst/>
              </a:prstGeom>
              <a:noFill/>
              <a:ln w="9525">
                <a:noFill/>
                <a:miter lim="800000"/>
                <a:headEnd/>
                <a:tailEnd/>
              </a:ln>
            </p:spPr>
          </p:pic>
        </p:grpSp>
      </p:grpSp>
      <p:sp>
        <p:nvSpPr>
          <p:cNvPr id="2154" name="Rectangle 2"/>
          <p:cNvSpPr>
            <a:spLocks noGrp="1" noChangeArrowheads="1"/>
          </p:cNvSpPr>
          <p:nvPr>
            <p:ph type="title"/>
          </p:nvPr>
        </p:nvSpPr>
        <p:spPr>
          <a:xfrm>
            <a:off x="118"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2155" name="Picture 14"/>
          <p:cNvPicPr>
            <a:picLocks noChangeAspect="1" noChangeArrowheads="1"/>
          </p:cNvPicPr>
          <p:nvPr/>
        </p:nvPicPr>
        <p:blipFill>
          <a:blip r:embed="rId20"/>
          <a:srcRect t="3670"/>
          <a:stretch>
            <a:fillRect/>
          </a:stretch>
        </p:blipFill>
        <p:spPr>
          <a:xfrm>
            <a:off x="8226587" y="8"/>
            <a:ext cx="1679575" cy="333375"/>
          </a:xfrm>
          <a:prstGeom prst="rect">
            <a:avLst/>
          </a:prstGeom>
          <a:noFill/>
          <a:ln w="9525">
            <a:noFill/>
            <a:miter lim="800000"/>
            <a:headEnd/>
            <a:tailEnd/>
          </a:ln>
        </p:spPr>
      </p:pic>
    </p:spTree>
    <p:extLst>
      <p:ext uri="{BB962C8B-B14F-4D97-AF65-F5344CB8AC3E}">
        <p14:creationId xmlns:p14="http://schemas.microsoft.com/office/powerpoint/2010/main" val="3059672476"/>
      </p:ext>
    </p:extLst>
  </p:cSld>
  <p:clrMap bg1="lt1" tx1="dk1" bg2="lt2" tx2="dk2" accent1="accent1" accent2="accent2" accent3="accent3" accent4="accent4" accent5="accent5" accent6="accent6" hlink="hlink" folHlink="folHlink"/>
  <p:sldLayoutIdLst>
    <p:sldLayoutId id="2147485152" r:id="rId1"/>
    <p:sldLayoutId id="2147485153" r:id="rId2"/>
    <p:sldLayoutId id="2147485154" r:id="rId3"/>
    <p:sldLayoutId id="2147485155" r:id="rId4"/>
    <p:sldLayoutId id="2147485156" r:id="rId5"/>
    <p:sldLayoutId id="2147485157" r:id="rId6"/>
    <p:sldLayoutId id="2147485158" r:id="rId7"/>
    <p:sldLayoutId id="2147485159" r:id="rId8"/>
    <p:sldLayoutId id="2147485160" r:id="rId9"/>
    <p:sldLayoutId id="2147485161" r:id="rId10"/>
    <p:sldLayoutId id="2147485162" r:id="rId11"/>
    <p:sldLayoutId id="2147485163" r:id="rId12"/>
    <p:sldLayoutId id="2147485164" r:id="rId13"/>
    <p:sldLayoutId id="2147485165" r:id="rId14"/>
    <p:sldLayoutId id="2147485166" r:id="rId15"/>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38" indent="-342838" algn="l" rtl="0" eaLnBrk="1" fontAlgn="base" hangingPunct="1">
        <a:spcBef>
          <a:spcPct val="20000"/>
        </a:spcBef>
        <a:spcAft>
          <a:spcPct val="0"/>
        </a:spcAft>
        <a:buChar char="•"/>
        <a:defRPr kumimoji="1" sz="3200">
          <a:solidFill>
            <a:schemeClr val="tx1"/>
          </a:solidFill>
          <a:latin typeface="+mn-lt"/>
          <a:ea typeface="+mn-ea"/>
          <a:cs typeface="+mn-cs"/>
        </a:defRPr>
      </a:lvl1pPr>
      <a:lvl2pPr marL="742816" indent="-285699" algn="l" rtl="0" eaLnBrk="1" fontAlgn="base" hangingPunct="1">
        <a:spcBef>
          <a:spcPct val="20000"/>
        </a:spcBef>
        <a:spcAft>
          <a:spcPct val="0"/>
        </a:spcAft>
        <a:buChar char="–"/>
        <a:defRPr kumimoji="1" sz="2800">
          <a:solidFill>
            <a:schemeClr val="tx1"/>
          </a:solidFill>
          <a:latin typeface="+mn-lt"/>
          <a:ea typeface="+mn-ea"/>
        </a:defRPr>
      </a:lvl2pPr>
      <a:lvl3pPr marL="1142794" indent="-228559" algn="l" rtl="0" eaLnBrk="1" fontAlgn="base" hangingPunct="1">
        <a:spcBef>
          <a:spcPct val="20000"/>
        </a:spcBef>
        <a:spcAft>
          <a:spcPct val="0"/>
        </a:spcAft>
        <a:buChar char="•"/>
        <a:defRPr kumimoji="1" sz="2400">
          <a:solidFill>
            <a:schemeClr val="tx1"/>
          </a:solidFill>
          <a:latin typeface="+mn-lt"/>
          <a:ea typeface="+mn-ea"/>
        </a:defRPr>
      </a:lvl3pPr>
      <a:lvl4pPr marL="1599911" indent="-228559" algn="l" rtl="0" eaLnBrk="1" fontAlgn="base" hangingPunct="1">
        <a:spcBef>
          <a:spcPct val="20000"/>
        </a:spcBef>
        <a:spcAft>
          <a:spcPct val="0"/>
        </a:spcAft>
        <a:buChar char="–"/>
        <a:defRPr kumimoji="1" sz="2000">
          <a:solidFill>
            <a:schemeClr val="tx1"/>
          </a:solidFill>
          <a:latin typeface="+mn-lt"/>
          <a:ea typeface="+mn-ea"/>
        </a:defRPr>
      </a:lvl4pPr>
      <a:lvl5pPr marL="2057029" indent="-228559" algn="l" rtl="0" eaLnBrk="1" fontAlgn="base" hangingPunct="1">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 name="Group 18"/>
          <p:cNvGrpSpPr>
            <a:grpSpLocks/>
          </p:cNvGrpSpPr>
          <p:nvPr/>
        </p:nvGrpSpPr>
        <p:grpSpPr bwMode="auto">
          <a:xfrm>
            <a:off x="0" y="0"/>
            <a:ext cx="9906000" cy="546100"/>
            <a:chOff x="0" y="0"/>
            <a:chExt cx="5760" cy="344"/>
          </a:xfrm>
        </p:grpSpPr>
        <p:pic>
          <p:nvPicPr>
            <p:cNvPr id="1030" name="Picture 9" descr="mlit_top"/>
            <p:cNvPicPr>
              <a:picLocks noChangeAspect="1" noChangeArrowheads="1"/>
            </p:cNvPicPr>
            <p:nvPr userDrawn="1"/>
          </p:nvPicPr>
          <p:blipFill>
            <a:blip r:embed="rId15" cstate="print"/>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2" name="Picture 11" descr="mlit_top"/>
              <p:cNvPicPr>
                <a:picLocks noChangeAspect="1" noChangeArrowheads="1"/>
              </p:cNvPicPr>
              <p:nvPr userDrawn="1"/>
            </p:nvPicPr>
            <p:blipFill>
              <a:blip r:embed="rId16" cstate="print"/>
              <a:srcRect r="66945" b="42805"/>
              <a:stretch>
                <a:fillRect/>
              </a:stretch>
            </p:blipFill>
            <p:spPr bwMode="auto">
              <a:xfrm>
                <a:off x="3856" y="0"/>
                <a:ext cx="1904" cy="318"/>
              </a:xfrm>
              <a:prstGeom prst="rect">
                <a:avLst/>
              </a:prstGeom>
              <a:noFill/>
              <a:ln w="9525">
                <a:noFill/>
                <a:miter lim="800000"/>
                <a:headEnd/>
                <a:tailEnd/>
              </a:ln>
            </p:spPr>
          </p:pic>
          <p:pic>
            <p:nvPicPr>
              <p:cNvPr id="1033" name="Picture 16" descr="mlit_top"/>
              <p:cNvPicPr>
                <a:picLocks noChangeAspect="1" noChangeArrowheads="1"/>
              </p:cNvPicPr>
              <p:nvPr userDrawn="1"/>
            </p:nvPicPr>
            <p:blipFill>
              <a:blip r:embed="rId17" cstate="print"/>
              <a:srcRect l="50000" b="42805"/>
              <a:stretch>
                <a:fillRect/>
              </a:stretch>
            </p:blipFill>
            <p:spPr bwMode="auto">
              <a:xfrm>
                <a:off x="1043" y="0"/>
                <a:ext cx="2880" cy="318"/>
              </a:xfrm>
              <a:prstGeom prst="rect">
                <a:avLst/>
              </a:prstGeom>
              <a:noFill/>
              <a:ln w="9525">
                <a:noFill/>
                <a:miter lim="800000"/>
                <a:headEnd/>
                <a:tailEnd/>
              </a:ln>
            </p:spPr>
          </p:pic>
          <p:pic>
            <p:nvPicPr>
              <p:cNvPr id="1034" name="Picture 10" descr="mlit_top"/>
              <p:cNvPicPr>
                <a:picLocks noChangeAspect="1" noChangeArrowheads="1"/>
              </p:cNvPicPr>
              <p:nvPr userDrawn="1"/>
            </p:nvPicPr>
            <p:blipFill>
              <a:blip r:embed="rId17"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028" name="Rectangle 2"/>
          <p:cNvSpPr>
            <a:spLocks noGrp="1" noChangeArrowheads="1"/>
          </p:cNvSpPr>
          <p:nvPr>
            <p:ph type="title"/>
          </p:nvPr>
        </p:nvSpPr>
        <p:spPr bwMode="auto">
          <a:xfrm>
            <a:off x="1" y="0"/>
            <a:ext cx="76057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29" name="Picture 14"/>
          <p:cNvPicPr>
            <a:picLocks noChangeAspect="1" noChangeArrowheads="1"/>
          </p:cNvPicPr>
          <p:nvPr/>
        </p:nvPicPr>
        <p:blipFill>
          <a:blip r:embed="rId18" cstate="print"/>
          <a:srcRect t="3670"/>
          <a:stretch>
            <a:fillRect/>
          </a:stretch>
        </p:blipFill>
        <p:spPr bwMode="auto">
          <a:xfrm>
            <a:off x="8226435" y="2"/>
            <a:ext cx="1679575" cy="333375"/>
          </a:xfrm>
          <a:prstGeom prst="rect">
            <a:avLst/>
          </a:prstGeom>
          <a:noFill/>
          <a:ln w="9525">
            <a:noFill/>
            <a:miter lim="800000"/>
            <a:headEnd/>
            <a:tailEnd/>
          </a:ln>
        </p:spPr>
      </p:pic>
    </p:spTree>
    <p:extLst>
      <p:ext uri="{BB962C8B-B14F-4D97-AF65-F5344CB8AC3E}">
        <p14:creationId xmlns:p14="http://schemas.microsoft.com/office/powerpoint/2010/main" val="1244292941"/>
      </p:ext>
    </p:extLst>
  </p:cSld>
  <p:clrMap bg1="lt1" tx1="dk1" bg2="lt2" tx2="dk2" accent1="accent1" accent2="accent2" accent3="accent3" accent4="accent4" accent5="accent5" accent6="accent6" hlink="hlink" folHlink="folHlink"/>
  <p:sldLayoutIdLst>
    <p:sldLayoutId id="2147485168" r:id="rId1"/>
    <p:sldLayoutId id="2147485169" r:id="rId2"/>
    <p:sldLayoutId id="2147485170" r:id="rId3"/>
    <p:sldLayoutId id="2147485171" r:id="rId4"/>
    <p:sldLayoutId id="2147485172" r:id="rId5"/>
    <p:sldLayoutId id="2147485173" r:id="rId6"/>
    <p:sldLayoutId id="2147485174" r:id="rId7"/>
    <p:sldLayoutId id="2147485175" r:id="rId8"/>
    <p:sldLayoutId id="2147485176" r:id="rId9"/>
    <p:sldLayoutId id="2147485177" r:id="rId10"/>
    <p:sldLayoutId id="2147485178" r:id="rId11"/>
    <p:sldLayoutId id="2147485179" r:id="rId12"/>
    <p:sldLayoutId id="2147485180" r:id="rId13"/>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14" name="Rectangle 3"/>
          <p:cNvSpPr>
            <a:spLocks noGrp="1" noChangeArrowheads="1"/>
          </p:cNvSpPr>
          <p:nvPr>
            <p:ph type="body" idx="1"/>
          </p:nvPr>
        </p:nvSpPr>
        <p:spPr>
          <a:xfrm>
            <a:off x="495312" y="1600205"/>
            <a:ext cx="8915400" cy="4525963"/>
          </a:xfrm>
          <a:prstGeom prst="rect">
            <a:avLst/>
          </a:prstGeom>
          <a:noFill/>
          <a:ln w="9525">
            <a:noFill/>
            <a:miter lim="800000"/>
            <a:headEnd/>
            <a:tailEnd/>
          </a:ln>
        </p:spPr>
        <p:txBody>
          <a:bodyPr vert="horz" wrap="square" lIns="91431" tIns="45716" rIns="91431" bIns="45716"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115" name="Group 18"/>
          <p:cNvGrpSpPr/>
          <p:nvPr/>
        </p:nvGrpSpPr>
        <p:grpSpPr>
          <a:xfrm>
            <a:off x="14" y="0"/>
            <a:ext cx="9906000" cy="546100"/>
            <a:chOff x="0" y="0"/>
            <a:chExt cx="5760" cy="344"/>
          </a:xfrm>
        </p:grpSpPr>
        <p:pic>
          <p:nvPicPr>
            <p:cNvPr id="1116" name="Picture 9" descr="mlit_top"/>
            <p:cNvPicPr>
              <a:picLocks noChangeAspect="1" noChangeArrowheads="1"/>
            </p:cNvPicPr>
            <p:nvPr userDrawn="1"/>
          </p:nvPicPr>
          <p:blipFill>
            <a:blip r:embed="rId15"/>
            <a:srcRect t="26801" b="65286"/>
            <a:stretch>
              <a:fillRect/>
            </a:stretch>
          </p:blipFill>
          <p:spPr>
            <a:xfrm>
              <a:off x="0" y="300"/>
              <a:ext cx="5760" cy="44"/>
            </a:xfrm>
            <a:prstGeom prst="rect">
              <a:avLst/>
            </a:prstGeom>
            <a:noFill/>
            <a:ln w="9525">
              <a:noFill/>
              <a:miter lim="800000"/>
              <a:headEnd/>
              <a:tailEnd/>
            </a:ln>
          </p:spPr>
        </p:pic>
        <p:grpSp>
          <p:nvGrpSpPr>
            <p:cNvPr id="1117" name="Group 17"/>
            <p:cNvGrpSpPr/>
            <p:nvPr userDrawn="1"/>
          </p:nvGrpSpPr>
          <p:grpSpPr>
            <a:xfrm>
              <a:off x="0" y="0"/>
              <a:ext cx="5760" cy="318"/>
              <a:chOff x="0" y="0"/>
              <a:chExt cx="5760" cy="318"/>
            </a:xfrm>
          </p:grpSpPr>
          <p:pic>
            <p:nvPicPr>
              <p:cNvPr id="1118" name="Picture 11" descr="mlit_top"/>
              <p:cNvPicPr>
                <a:picLocks noChangeAspect="1" noChangeArrowheads="1"/>
              </p:cNvPicPr>
              <p:nvPr userDrawn="1"/>
            </p:nvPicPr>
            <p:blipFill>
              <a:blip r:embed="rId16"/>
              <a:srcRect r="66945" b="42805"/>
              <a:stretch>
                <a:fillRect/>
              </a:stretch>
            </p:blipFill>
            <p:spPr>
              <a:xfrm>
                <a:off x="3856" y="0"/>
                <a:ext cx="1904" cy="318"/>
              </a:xfrm>
              <a:prstGeom prst="rect">
                <a:avLst/>
              </a:prstGeom>
              <a:noFill/>
              <a:ln w="9525">
                <a:noFill/>
                <a:miter lim="800000"/>
                <a:headEnd/>
                <a:tailEnd/>
              </a:ln>
            </p:spPr>
          </p:pic>
          <p:pic>
            <p:nvPicPr>
              <p:cNvPr id="1119" name="Picture 16" descr="mlit_top"/>
              <p:cNvPicPr>
                <a:picLocks noChangeAspect="1" noChangeArrowheads="1"/>
              </p:cNvPicPr>
              <p:nvPr userDrawn="1"/>
            </p:nvPicPr>
            <p:blipFill>
              <a:blip r:embed="rId17"/>
              <a:srcRect l="50000" b="42805"/>
              <a:stretch>
                <a:fillRect/>
              </a:stretch>
            </p:blipFill>
            <p:spPr>
              <a:xfrm>
                <a:off x="1043" y="0"/>
                <a:ext cx="2880" cy="318"/>
              </a:xfrm>
              <a:prstGeom prst="rect">
                <a:avLst/>
              </a:prstGeom>
              <a:noFill/>
              <a:ln w="9525">
                <a:noFill/>
                <a:miter lim="800000"/>
                <a:headEnd/>
                <a:tailEnd/>
              </a:ln>
            </p:spPr>
          </p:pic>
          <p:pic>
            <p:nvPicPr>
              <p:cNvPr id="1120" name="Picture 10" descr="mlit_top"/>
              <p:cNvPicPr>
                <a:picLocks noChangeAspect="1" noChangeArrowheads="1"/>
              </p:cNvPicPr>
              <p:nvPr userDrawn="1"/>
            </p:nvPicPr>
            <p:blipFill>
              <a:blip r:embed="rId17"/>
              <a:srcRect l="68906" b="42805"/>
              <a:stretch>
                <a:fillRect/>
              </a:stretch>
            </p:blipFill>
            <p:spPr>
              <a:xfrm>
                <a:off x="0" y="0"/>
                <a:ext cx="1791" cy="318"/>
              </a:xfrm>
              <a:prstGeom prst="rect">
                <a:avLst/>
              </a:prstGeom>
              <a:noFill/>
              <a:ln w="9525">
                <a:noFill/>
                <a:miter lim="800000"/>
                <a:headEnd/>
                <a:tailEnd/>
              </a:ln>
            </p:spPr>
          </p:pic>
        </p:grpSp>
      </p:grpSp>
      <p:sp>
        <p:nvSpPr>
          <p:cNvPr id="1121" name="Rectangle 2"/>
          <p:cNvSpPr>
            <a:spLocks noGrp="1" noChangeArrowheads="1"/>
          </p:cNvSpPr>
          <p:nvPr>
            <p:ph type="title"/>
          </p:nvPr>
        </p:nvSpPr>
        <p:spPr>
          <a:xfrm>
            <a:off x="32" y="0"/>
            <a:ext cx="7605713" cy="476250"/>
          </a:xfrm>
          <a:prstGeom prst="rect">
            <a:avLst/>
          </a:prstGeom>
          <a:noFill/>
          <a:ln w="9525">
            <a:noFill/>
            <a:miter lim="800000"/>
            <a:headEnd/>
            <a:tailEnd/>
          </a:ln>
        </p:spPr>
        <p:txBody>
          <a:bodyPr vert="horz" wrap="square" lIns="91431" tIns="45716" rIns="91431" bIns="45716" numCol="1" anchor="ctr" anchorCtr="0" compatLnSpc="1">
            <a:prstTxWarp prst="textNoShape">
              <a:avLst/>
            </a:prstTxWarp>
          </a:bodyPr>
          <a:lstStyle/>
          <a:p>
            <a:pPr lvl="0"/>
            <a:r>
              <a:rPr lang="ja-JP" altLang="en-US"/>
              <a:t>マスタ タイトルの書式設定</a:t>
            </a:r>
          </a:p>
        </p:txBody>
      </p:sp>
      <p:pic>
        <p:nvPicPr>
          <p:cNvPr id="1122" name="Picture 14"/>
          <p:cNvPicPr>
            <a:picLocks noChangeAspect="1" noChangeArrowheads="1"/>
          </p:cNvPicPr>
          <p:nvPr/>
        </p:nvPicPr>
        <p:blipFill>
          <a:blip r:embed="rId18"/>
          <a:srcRect t="3670"/>
          <a:stretch>
            <a:fillRect/>
          </a:stretch>
        </p:blipFill>
        <p:spPr>
          <a:xfrm>
            <a:off x="8226458" y="2"/>
            <a:ext cx="1679575" cy="333375"/>
          </a:xfrm>
          <a:prstGeom prst="rect">
            <a:avLst/>
          </a:prstGeom>
          <a:noFill/>
          <a:ln w="9525">
            <a:noFill/>
            <a:miter lim="800000"/>
            <a:headEnd/>
            <a:tailEnd/>
          </a:ln>
        </p:spPr>
      </p:pic>
    </p:spTree>
    <p:extLst>
      <p:ext uri="{BB962C8B-B14F-4D97-AF65-F5344CB8AC3E}">
        <p14:creationId xmlns:p14="http://schemas.microsoft.com/office/powerpoint/2010/main" val="3750321672"/>
      </p:ext>
    </p:extLst>
  </p:cSld>
  <p:clrMap bg1="lt1" tx1="dk1" bg2="lt2" tx2="dk2" accent1="accent1" accent2="accent2" accent3="accent3" accent4="accent4" accent5="accent5" accent6="accent6" hlink="hlink" folHlink="folHlink"/>
  <p:sldLayoutIdLst>
    <p:sldLayoutId id="2147484735" r:id="rId1"/>
    <p:sldLayoutId id="2147484736" r:id="rId2"/>
    <p:sldLayoutId id="2147484737" r:id="rId3"/>
    <p:sldLayoutId id="2147484738" r:id="rId4"/>
    <p:sldLayoutId id="2147484739" r:id="rId5"/>
    <p:sldLayoutId id="2147484740" r:id="rId6"/>
    <p:sldLayoutId id="2147484741" r:id="rId7"/>
    <p:sldLayoutId id="2147484742" r:id="rId8"/>
    <p:sldLayoutId id="2147484743" r:id="rId9"/>
    <p:sldLayoutId id="2147484744" r:id="rId10"/>
    <p:sldLayoutId id="2147484745" r:id="rId11"/>
    <p:sldLayoutId id="2147484746" r:id="rId12"/>
    <p:sldLayoutId id="2147484747" r:id="rId13"/>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5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1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46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621"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66" indent="-342866" algn="l" rtl="0" eaLnBrk="1" fontAlgn="base" hangingPunct="1">
        <a:spcBef>
          <a:spcPct val="20000"/>
        </a:spcBef>
        <a:spcAft>
          <a:spcPct val="0"/>
        </a:spcAft>
        <a:buChar char="•"/>
        <a:defRPr kumimoji="1" sz="3200">
          <a:solidFill>
            <a:schemeClr val="tx1"/>
          </a:solidFill>
          <a:latin typeface="+mn-lt"/>
          <a:ea typeface="+mn-ea"/>
          <a:cs typeface="+mn-cs"/>
        </a:defRPr>
      </a:lvl1pPr>
      <a:lvl2pPr marL="742877" indent="-285722" algn="l" rtl="0" eaLnBrk="1" fontAlgn="base" hangingPunct="1">
        <a:spcBef>
          <a:spcPct val="20000"/>
        </a:spcBef>
        <a:spcAft>
          <a:spcPct val="0"/>
        </a:spcAft>
        <a:buChar char="–"/>
        <a:defRPr kumimoji="1" sz="2800">
          <a:solidFill>
            <a:schemeClr val="tx1"/>
          </a:solidFill>
          <a:latin typeface="+mn-lt"/>
          <a:ea typeface="+mn-ea"/>
        </a:defRPr>
      </a:lvl2pPr>
      <a:lvl3pPr marL="1142888" indent="-228578" algn="l" rtl="0" eaLnBrk="1" fontAlgn="base" hangingPunct="1">
        <a:spcBef>
          <a:spcPct val="20000"/>
        </a:spcBef>
        <a:spcAft>
          <a:spcPct val="0"/>
        </a:spcAft>
        <a:buChar char="•"/>
        <a:defRPr kumimoji="1" sz="2400">
          <a:solidFill>
            <a:schemeClr val="tx1"/>
          </a:solidFill>
          <a:latin typeface="+mn-lt"/>
          <a:ea typeface="+mn-ea"/>
        </a:defRPr>
      </a:lvl3pPr>
      <a:lvl4pPr marL="1600043" indent="-228578" algn="l" rtl="0" eaLnBrk="1" fontAlgn="base" hangingPunct="1">
        <a:spcBef>
          <a:spcPct val="20000"/>
        </a:spcBef>
        <a:spcAft>
          <a:spcPct val="0"/>
        </a:spcAft>
        <a:buChar char="–"/>
        <a:defRPr kumimoji="1" sz="2000">
          <a:solidFill>
            <a:schemeClr val="tx1"/>
          </a:solidFill>
          <a:latin typeface="+mn-lt"/>
          <a:ea typeface="+mn-ea"/>
        </a:defRPr>
      </a:lvl4pPr>
      <a:lvl5pPr marL="2057199" indent="-228578" algn="l" rtl="0" eaLnBrk="1" fontAlgn="base" hangingPunct="1">
        <a:spcBef>
          <a:spcPct val="20000"/>
        </a:spcBef>
        <a:spcAft>
          <a:spcPct val="0"/>
        </a:spcAft>
        <a:buChar char="»"/>
        <a:defRPr kumimoji="1" sz="2000">
          <a:solidFill>
            <a:schemeClr val="tx1"/>
          </a:solidFill>
          <a:latin typeface="+mn-lt"/>
          <a:ea typeface="+mn-ea"/>
        </a:defRPr>
      </a:lvl5pPr>
      <a:lvl6pPr marL="2514353" indent="-228578" algn="l" rtl="0" eaLnBrk="1" fontAlgn="base" hangingPunct="1">
        <a:spcBef>
          <a:spcPct val="20000"/>
        </a:spcBef>
        <a:spcAft>
          <a:spcPct val="0"/>
        </a:spcAft>
        <a:buChar char="»"/>
        <a:defRPr kumimoji="1" sz="2000">
          <a:solidFill>
            <a:schemeClr val="tx1"/>
          </a:solidFill>
          <a:latin typeface="+mn-lt"/>
          <a:ea typeface="+mn-ea"/>
        </a:defRPr>
      </a:lvl6pPr>
      <a:lvl7pPr marL="2971509" indent="-228578" algn="l" rtl="0" eaLnBrk="1" fontAlgn="base" hangingPunct="1">
        <a:spcBef>
          <a:spcPct val="20000"/>
        </a:spcBef>
        <a:spcAft>
          <a:spcPct val="0"/>
        </a:spcAft>
        <a:buChar char="»"/>
        <a:defRPr kumimoji="1" sz="2000">
          <a:solidFill>
            <a:schemeClr val="tx1"/>
          </a:solidFill>
          <a:latin typeface="+mn-lt"/>
          <a:ea typeface="+mn-ea"/>
        </a:defRPr>
      </a:lvl7pPr>
      <a:lvl8pPr marL="3428664" indent="-228578" algn="l" rtl="0" eaLnBrk="1" fontAlgn="base" hangingPunct="1">
        <a:spcBef>
          <a:spcPct val="20000"/>
        </a:spcBef>
        <a:spcAft>
          <a:spcPct val="0"/>
        </a:spcAft>
        <a:buChar char="»"/>
        <a:defRPr kumimoji="1" sz="2000">
          <a:solidFill>
            <a:schemeClr val="tx1"/>
          </a:solidFill>
          <a:latin typeface="+mn-lt"/>
          <a:ea typeface="+mn-ea"/>
        </a:defRPr>
      </a:lvl8pPr>
      <a:lvl9pPr marL="3885820" indent="-228578"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310" rtl="0" eaLnBrk="1" latinLnBrk="0" hangingPunct="1">
        <a:defRPr kumimoji="1" sz="1800" kern="1200">
          <a:solidFill>
            <a:schemeClr val="tx1"/>
          </a:solidFill>
          <a:latin typeface="+mn-lt"/>
          <a:ea typeface="+mn-ea"/>
          <a:cs typeface="+mn-cs"/>
        </a:defRPr>
      </a:lvl1pPr>
      <a:lvl2pPr marL="457155" algn="l" defTabSz="914310" rtl="0" eaLnBrk="1" latinLnBrk="0" hangingPunct="1">
        <a:defRPr kumimoji="1" sz="1800" kern="1200">
          <a:solidFill>
            <a:schemeClr val="tx1"/>
          </a:solidFill>
          <a:latin typeface="+mn-lt"/>
          <a:ea typeface="+mn-ea"/>
          <a:cs typeface="+mn-cs"/>
        </a:defRPr>
      </a:lvl2pPr>
      <a:lvl3pPr marL="914310" algn="l" defTabSz="914310" rtl="0" eaLnBrk="1" latinLnBrk="0" hangingPunct="1">
        <a:defRPr kumimoji="1" sz="1800" kern="1200">
          <a:solidFill>
            <a:schemeClr val="tx1"/>
          </a:solidFill>
          <a:latin typeface="+mn-lt"/>
          <a:ea typeface="+mn-ea"/>
          <a:cs typeface="+mn-cs"/>
        </a:defRPr>
      </a:lvl3pPr>
      <a:lvl4pPr marL="1371465" algn="l" defTabSz="914310" rtl="0" eaLnBrk="1" latinLnBrk="0" hangingPunct="1">
        <a:defRPr kumimoji="1" sz="1800" kern="1200">
          <a:solidFill>
            <a:schemeClr val="tx1"/>
          </a:solidFill>
          <a:latin typeface="+mn-lt"/>
          <a:ea typeface="+mn-ea"/>
          <a:cs typeface="+mn-cs"/>
        </a:defRPr>
      </a:lvl4pPr>
      <a:lvl5pPr marL="1828621" algn="l" defTabSz="914310" rtl="0" eaLnBrk="1" latinLnBrk="0" hangingPunct="1">
        <a:defRPr kumimoji="1" sz="1800" kern="1200">
          <a:solidFill>
            <a:schemeClr val="tx1"/>
          </a:solidFill>
          <a:latin typeface="+mn-lt"/>
          <a:ea typeface="+mn-ea"/>
          <a:cs typeface="+mn-cs"/>
        </a:defRPr>
      </a:lvl5pPr>
      <a:lvl6pPr marL="2285776" algn="l" defTabSz="914310" rtl="0" eaLnBrk="1" latinLnBrk="0" hangingPunct="1">
        <a:defRPr kumimoji="1" sz="1800" kern="1200">
          <a:solidFill>
            <a:schemeClr val="tx1"/>
          </a:solidFill>
          <a:latin typeface="+mn-lt"/>
          <a:ea typeface="+mn-ea"/>
          <a:cs typeface="+mn-cs"/>
        </a:defRPr>
      </a:lvl6pPr>
      <a:lvl7pPr marL="2742931" algn="l" defTabSz="914310" rtl="0" eaLnBrk="1" latinLnBrk="0" hangingPunct="1">
        <a:defRPr kumimoji="1" sz="1800" kern="1200">
          <a:solidFill>
            <a:schemeClr val="tx1"/>
          </a:solidFill>
          <a:latin typeface="+mn-lt"/>
          <a:ea typeface="+mn-ea"/>
          <a:cs typeface="+mn-cs"/>
        </a:defRPr>
      </a:lvl7pPr>
      <a:lvl8pPr marL="3200086" algn="l" defTabSz="914310" rtl="0" eaLnBrk="1" latinLnBrk="0" hangingPunct="1">
        <a:defRPr kumimoji="1" sz="1800" kern="1200">
          <a:solidFill>
            <a:schemeClr val="tx1"/>
          </a:solidFill>
          <a:latin typeface="+mn-lt"/>
          <a:ea typeface="+mn-ea"/>
          <a:cs typeface="+mn-cs"/>
        </a:defRPr>
      </a:lvl8pPr>
      <a:lvl9pPr marL="3657242" algn="l" defTabSz="91431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5" name="Rectangle 3"/>
          <p:cNvSpPr>
            <a:spLocks noGrp="1" noChangeArrowheads="1"/>
          </p:cNvSpPr>
          <p:nvPr>
            <p:ph type="body" idx="1"/>
          </p:nvPr>
        </p:nvSpPr>
        <p:spPr>
          <a:xfrm>
            <a:off x="495300" y="1600200"/>
            <a:ext cx="8915400" cy="4525963"/>
          </a:xfrm>
          <a:prstGeom prst="rect">
            <a:avLst/>
          </a:prstGeom>
          <a:noFill/>
          <a:ln>
            <a:noFill/>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166" name="Group 18"/>
          <p:cNvGrpSpPr/>
          <p:nvPr/>
        </p:nvGrpSpPr>
        <p:grpSpPr>
          <a:xfrm>
            <a:off x="0" y="0"/>
            <a:ext cx="9906000" cy="546100"/>
            <a:chOff x="0" y="0"/>
            <a:chExt cx="5760" cy="344"/>
          </a:xfrm>
        </p:grpSpPr>
        <p:pic>
          <p:nvPicPr>
            <p:cNvPr id="1167" name="Picture 9" descr="mlit_top"/>
            <p:cNvPicPr>
              <a:picLocks noChangeAspect="1" noChangeArrowheads="1"/>
            </p:cNvPicPr>
            <p:nvPr userDrawn="1"/>
          </p:nvPicPr>
          <p:blipFill>
            <a:blip r:embed="rId15"/>
            <a:srcRect t="26801" b="65286"/>
            <a:stretch>
              <a:fillRect/>
            </a:stretch>
          </p:blipFill>
          <p:spPr>
            <a:xfrm>
              <a:off x="0" y="300"/>
              <a:ext cx="5760" cy="44"/>
            </a:xfrm>
            <a:prstGeom prst="rect">
              <a:avLst/>
            </a:prstGeom>
            <a:noFill/>
            <a:ln>
              <a:noFill/>
            </a:ln>
          </p:spPr>
        </p:pic>
        <p:grpSp>
          <p:nvGrpSpPr>
            <p:cNvPr id="1168" name="Group 17"/>
            <p:cNvGrpSpPr/>
            <p:nvPr userDrawn="1"/>
          </p:nvGrpSpPr>
          <p:grpSpPr>
            <a:xfrm>
              <a:off x="0" y="0"/>
              <a:ext cx="5760" cy="318"/>
              <a:chOff x="0" y="0"/>
              <a:chExt cx="5760" cy="318"/>
            </a:xfrm>
          </p:grpSpPr>
          <p:pic>
            <p:nvPicPr>
              <p:cNvPr id="1169" name="Picture 11" descr="mlit_top"/>
              <p:cNvPicPr>
                <a:picLocks noChangeAspect="1" noChangeArrowheads="1"/>
              </p:cNvPicPr>
              <p:nvPr userDrawn="1"/>
            </p:nvPicPr>
            <p:blipFill>
              <a:blip r:embed="rId16"/>
              <a:srcRect r="66945" b="42805"/>
              <a:stretch>
                <a:fillRect/>
              </a:stretch>
            </p:blipFill>
            <p:spPr>
              <a:xfrm>
                <a:off x="3856" y="0"/>
                <a:ext cx="1904" cy="318"/>
              </a:xfrm>
              <a:prstGeom prst="rect">
                <a:avLst/>
              </a:prstGeom>
              <a:noFill/>
              <a:ln>
                <a:noFill/>
              </a:ln>
            </p:spPr>
          </p:pic>
          <p:pic>
            <p:nvPicPr>
              <p:cNvPr id="1170" name="Picture 16" descr="mlit_top"/>
              <p:cNvPicPr>
                <a:picLocks noChangeAspect="1" noChangeArrowheads="1"/>
              </p:cNvPicPr>
              <p:nvPr userDrawn="1"/>
            </p:nvPicPr>
            <p:blipFill>
              <a:blip r:embed="rId17"/>
              <a:srcRect l="50000" b="42805"/>
              <a:stretch>
                <a:fillRect/>
              </a:stretch>
            </p:blipFill>
            <p:spPr>
              <a:xfrm>
                <a:off x="1043" y="0"/>
                <a:ext cx="2880" cy="318"/>
              </a:xfrm>
              <a:prstGeom prst="rect">
                <a:avLst/>
              </a:prstGeom>
              <a:noFill/>
              <a:ln>
                <a:noFill/>
              </a:ln>
            </p:spPr>
          </p:pic>
          <p:pic>
            <p:nvPicPr>
              <p:cNvPr id="1171" name="Picture 10" descr="mlit_top"/>
              <p:cNvPicPr>
                <a:picLocks noChangeAspect="1" noChangeArrowheads="1"/>
              </p:cNvPicPr>
              <p:nvPr userDrawn="1"/>
            </p:nvPicPr>
            <p:blipFill>
              <a:blip r:embed="rId17"/>
              <a:srcRect l="68906" b="42805"/>
              <a:stretch>
                <a:fillRect/>
              </a:stretch>
            </p:blipFill>
            <p:spPr>
              <a:xfrm>
                <a:off x="0" y="0"/>
                <a:ext cx="1791" cy="318"/>
              </a:xfrm>
              <a:prstGeom prst="rect">
                <a:avLst/>
              </a:prstGeom>
              <a:noFill/>
              <a:ln>
                <a:noFill/>
              </a:ln>
            </p:spPr>
          </p:pic>
        </p:grpSp>
      </p:grpSp>
      <p:sp>
        <p:nvSpPr>
          <p:cNvPr id="1172" name="Rectangle 2"/>
          <p:cNvSpPr>
            <a:spLocks noGrp="1" noChangeArrowheads="1"/>
          </p:cNvSpPr>
          <p:nvPr>
            <p:ph type="title"/>
          </p:nvPr>
        </p:nvSpPr>
        <p:spPr>
          <a:xfrm>
            <a:off x="0" y="0"/>
            <a:ext cx="7605713" cy="476250"/>
          </a:xfrm>
          <a:prstGeom prst="rect">
            <a:avLst/>
          </a:prstGeom>
          <a:noFill/>
          <a:ln>
            <a:noFill/>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1173" name="Picture 14"/>
          <p:cNvPicPr>
            <a:picLocks noChangeAspect="1" noChangeArrowheads="1"/>
          </p:cNvPicPr>
          <p:nvPr/>
        </p:nvPicPr>
        <p:blipFill>
          <a:blip r:embed="rId18"/>
          <a:srcRect t="3670"/>
          <a:stretch>
            <a:fillRect/>
          </a:stretch>
        </p:blipFill>
        <p:spPr>
          <a:xfrm>
            <a:off x="8226425" y="0"/>
            <a:ext cx="1679575" cy="333375"/>
          </a:xfrm>
          <a:prstGeom prst="rect">
            <a:avLst/>
          </a:prstGeom>
          <a:noFill/>
          <a:ln>
            <a:noFill/>
          </a:ln>
        </p:spPr>
      </p:pic>
    </p:spTree>
    <p:extLst>
      <p:ext uri="{BB962C8B-B14F-4D97-AF65-F5344CB8AC3E}">
        <p14:creationId xmlns:p14="http://schemas.microsoft.com/office/powerpoint/2010/main" val="797875026"/>
      </p:ext>
    </p:extLst>
  </p:cSld>
  <p:clrMap bg1="lt1" tx1="dk1" bg2="lt2" tx2="dk2" accent1="accent1" accent2="accent2" accent3="accent3" accent4="accent4" accent5="accent5" accent6="accent6" hlink="hlink" folHlink="folHlink"/>
  <p:sldLayoutIdLst>
    <p:sldLayoutId id="2147484834" r:id="rId1"/>
    <p:sldLayoutId id="2147484835" r:id="rId2"/>
    <p:sldLayoutId id="2147484836" r:id="rId3"/>
    <p:sldLayoutId id="2147484837" r:id="rId4"/>
    <p:sldLayoutId id="2147484838" r:id="rId5"/>
    <p:sldLayoutId id="2147484839" r:id="rId6"/>
    <p:sldLayoutId id="2147484840" r:id="rId7"/>
    <p:sldLayoutId id="2147484841" r:id="rId8"/>
    <p:sldLayoutId id="2147484842" r:id="rId9"/>
    <p:sldLayoutId id="2147484843" r:id="rId10"/>
    <p:sldLayoutId id="2147484844" r:id="rId11"/>
    <p:sldLayoutId id="2147484845" r:id="rId12"/>
    <p:sldLayoutId id="2147484846" r:id="rId13"/>
  </p:sldLayoutIdLst>
  <p:hf sldNum="0" hdr="0" ftr="0" dt="0"/>
  <p:txStyles>
    <p:titleStyle>
      <a:lvl1pPr algn="l" rtl="0" fontAlgn="base">
        <a:spcBef>
          <a:spcPct val="0"/>
        </a:spcBef>
        <a:spcAft>
          <a:spcPct val="0"/>
        </a:spcAft>
        <a:defRPr kumimoji="1" sz="2800">
          <a:solidFill>
            <a:srgbClr val="4087C8"/>
          </a:solidFill>
          <a:latin typeface="+mj-lt"/>
          <a:ea typeface="+mj-ea"/>
          <a:cs typeface="+mj-cs"/>
        </a:defRPr>
      </a:lvl1pPr>
      <a:lvl2pPr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1313" indent="-341313" algn="l" rtl="0" fontAlgn="base">
        <a:spcBef>
          <a:spcPct val="20000"/>
        </a:spcBef>
        <a:spcAft>
          <a:spcPct val="0"/>
        </a:spcAft>
        <a:buChar char="•"/>
        <a:defRPr kumimoji="1" sz="3200">
          <a:solidFill>
            <a:schemeClr val="tx1"/>
          </a:solidFill>
          <a:latin typeface="+mn-lt"/>
          <a:ea typeface="+mn-ea"/>
          <a:cs typeface="+mn-cs"/>
        </a:defRPr>
      </a:lvl1pPr>
      <a:lvl2pPr marL="741363" indent="-284163" algn="l" rtl="0" fontAlgn="base">
        <a:spcBef>
          <a:spcPct val="20000"/>
        </a:spcBef>
        <a:spcAft>
          <a:spcPct val="0"/>
        </a:spcAft>
        <a:buChar char="–"/>
        <a:defRPr kumimoji="1" sz="2800">
          <a:solidFill>
            <a:schemeClr val="tx1"/>
          </a:solidFill>
          <a:latin typeface="+mn-lt"/>
          <a:ea typeface="+mn-ea"/>
        </a:defRPr>
      </a:lvl2pPr>
      <a:lvl3pPr marL="1141413" indent="-227013" algn="l" rtl="0" fontAlgn="base">
        <a:spcBef>
          <a:spcPct val="20000"/>
        </a:spcBef>
        <a:spcAft>
          <a:spcPct val="0"/>
        </a:spcAft>
        <a:buChar char="•"/>
        <a:defRPr kumimoji="1" sz="2400">
          <a:solidFill>
            <a:schemeClr val="tx1"/>
          </a:solidFill>
          <a:latin typeface="+mn-lt"/>
          <a:ea typeface="+mn-ea"/>
        </a:defRPr>
      </a:lvl3pPr>
      <a:lvl4pPr marL="1598613" indent="-227013" algn="l" rtl="0" fontAlgn="base">
        <a:spcBef>
          <a:spcPct val="20000"/>
        </a:spcBef>
        <a:spcAft>
          <a:spcPct val="0"/>
        </a:spcAft>
        <a:buChar char="–"/>
        <a:defRPr kumimoji="1" sz="2000">
          <a:solidFill>
            <a:schemeClr val="tx1"/>
          </a:solidFill>
          <a:latin typeface="+mn-lt"/>
          <a:ea typeface="+mn-ea"/>
        </a:defRPr>
      </a:lvl4pPr>
      <a:lvl5pPr marL="2055813" indent="-227013" algn="l" rtl="0" fontAlgn="base">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16" name="タイトル プレースホルダ 1"/>
          <p:cNvSpPr>
            <a:spLocks noGrp="1"/>
          </p:cNvSpPr>
          <p:nvPr>
            <p:ph type="title"/>
          </p:nvPr>
        </p:nvSpPr>
        <p:spPr>
          <a:xfrm>
            <a:off x="495361" y="274638"/>
            <a:ext cx="8915400" cy="1143000"/>
          </a:xfrm>
          <a:prstGeom prst="rect">
            <a:avLst/>
          </a:prstGeom>
        </p:spPr>
        <p:txBody>
          <a:bodyPr vert="horz" lIns="91423" tIns="45712" rIns="91423" bIns="45712" rtlCol="0" anchor="ctr">
            <a:normAutofit/>
          </a:bodyPr>
          <a:lstStyle/>
          <a:p>
            <a:r>
              <a:rPr kumimoji="1" lang="ja-JP" altLang="en-US"/>
              <a:t>マスタ タイトルの書式設定</a:t>
            </a:r>
          </a:p>
        </p:txBody>
      </p:sp>
      <p:sp>
        <p:nvSpPr>
          <p:cNvPr id="1217" name="テキスト プレースホルダ 2"/>
          <p:cNvSpPr>
            <a:spLocks noGrp="1"/>
          </p:cNvSpPr>
          <p:nvPr>
            <p:ph type="body" idx="1"/>
          </p:nvPr>
        </p:nvSpPr>
        <p:spPr>
          <a:xfrm>
            <a:off x="495361" y="1600205"/>
            <a:ext cx="8915400" cy="4525963"/>
          </a:xfrm>
          <a:prstGeom prst="rect">
            <a:avLst/>
          </a:prstGeom>
        </p:spPr>
        <p:txBody>
          <a:bodyPr vert="horz" lIns="91423" tIns="45712" rIns="91423" bIns="4571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218" name="日付プレースホルダ 3"/>
          <p:cNvSpPr>
            <a:spLocks noGrp="1"/>
          </p:cNvSpPr>
          <p:nvPr>
            <p:ph type="dt" sz="half" idx="2"/>
          </p:nvPr>
        </p:nvSpPr>
        <p:spPr>
          <a:xfrm>
            <a:off x="495301" y="6356626"/>
            <a:ext cx="2311400" cy="365125"/>
          </a:xfrm>
          <a:prstGeom prst="rect">
            <a:avLst/>
          </a:prstGeom>
        </p:spPr>
        <p:txBody>
          <a:bodyPr vert="horz" lIns="91423" tIns="45712" rIns="91423" bIns="45712" rtlCol="0" anchor="ctr"/>
          <a:lstStyle>
            <a:lvl1pPr algn="l">
              <a:defRPr sz="1196">
                <a:solidFill>
                  <a:schemeClr val="tx1">
                    <a:tint val="75000"/>
                  </a:schemeClr>
                </a:solidFill>
              </a:defRPr>
            </a:lvl1pPr>
          </a:lstStyle>
          <a:p>
            <a:pPr defTabSz="911309">
              <a:defRPr/>
            </a:pPr>
            <a:endParaRPr lang="en-US" altLang="ja-JP">
              <a:solidFill>
                <a:prstClr val="black">
                  <a:tint val="75000"/>
                </a:prstClr>
              </a:solidFill>
              <a:ea typeface="ＭＳ Ｐゴシック"/>
            </a:endParaRPr>
          </a:p>
        </p:txBody>
      </p:sp>
      <p:sp>
        <p:nvSpPr>
          <p:cNvPr id="1219" name="フッター プレースホルダ 4"/>
          <p:cNvSpPr>
            <a:spLocks noGrp="1"/>
          </p:cNvSpPr>
          <p:nvPr>
            <p:ph type="ftr" sz="quarter" idx="3"/>
          </p:nvPr>
        </p:nvSpPr>
        <p:spPr>
          <a:xfrm>
            <a:off x="3384584" y="6356626"/>
            <a:ext cx="3136900" cy="365125"/>
          </a:xfrm>
          <a:prstGeom prst="rect">
            <a:avLst/>
          </a:prstGeom>
        </p:spPr>
        <p:txBody>
          <a:bodyPr vert="horz" lIns="91423" tIns="45712" rIns="91423" bIns="45712" rtlCol="0" anchor="ctr"/>
          <a:lstStyle>
            <a:lvl1pPr algn="ctr">
              <a:defRPr sz="1196">
                <a:solidFill>
                  <a:schemeClr val="tx1">
                    <a:tint val="75000"/>
                  </a:schemeClr>
                </a:solidFill>
              </a:defRPr>
            </a:lvl1pPr>
          </a:lstStyle>
          <a:p>
            <a:pPr defTabSz="911309">
              <a:defRPr/>
            </a:pPr>
            <a:endParaRPr lang="en-US" altLang="ja-JP">
              <a:solidFill>
                <a:prstClr val="black">
                  <a:tint val="75000"/>
                </a:prstClr>
              </a:solidFill>
              <a:ea typeface="ＭＳ Ｐゴシック"/>
            </a:endParaRPr>
          </a:p>
        </p:txBody>
      </p:sp>
      <p:sp>
        <p:nvSpPr>
          <p:cNvPr id="1220" name="スライド番号プレースホルダ 5"/>
          <p:cNvSpPr>
            <a:spLocks noGrp="1"/>
          </p:cNvSpPr>
          <p:nvPr>
            <p:ph type="sldNum" sz="quarter" idx="4"/>
          </p:nvPr>
        </p:nvSpPr>
        <p:spPr>
          <a:xfrm>
            <a:off x="7099334" y="6356626"/>
            <a:ext cx="2311400" cy="365125"/>
          </a:xfrm>
          <a:prstGeom prst="rect">
            <a:avLst/>
          </a:prstGeom>
        </p:spPr>
        <p:txBody>
          <a:bodyPr vert="horz" lIns="91423" tIns="45712" rIns="91423" bIns="45712" rtlCol="0" anchor="ctr"/>
          <a:lstStyle>
            <a:lvl1pPr algn="r">
              <a:defRPr sz="1196">
                <a:solidFill>
                  <a:schemeClr val="tx1">
                    <a:tint val="75000"/>
                  </a:schemeClr>
                </a:solidFill>
              </a:defRPr>
            </a:lvl1pPr>
          </a:lstStyle>
          <a:p>
            <a:pPr defTabSz="911309">
              <a:defRPr/>
            </a:pPr>
            <a:fld id="{3091BEB7-1B0A-4F7A-8B03-36C517BDB2D1}" type="slidenum">
              <a:rPr lang="en-US" altLang="ja-JP" smtClean="0">
                <a:solidFill>
                  <a:prstClr val="black">
                    <a:tint val="75000"/>
                  </a:prstClr>
                </a:solidFill>
                <a:ea typeface="ＭＳ Ｐゴシック"/>
              </a:rPr>
              <a:pPr defTabSz="911309">
                <a:defRPr/>
              </a:pPr>
              <a:t>‹#›</a:t>
            </a:fld>
            <a:endParaRPr lang="en-US" altLang="ja-JP">
              <a:solidFill>
                <a:prstClr val="black">
                  <a:tint val="75000"/>
                </a:prstClr>
              </a:solidFill>
              <a:ea typeface="ＭＳ Ｐゴシック"/>
            </a:endParaRPr>
          </a:p>
        </p:txBody>
      </p:sp>
      <p:grpSp>
        <p:nvGrpSpPr>
          <p:cNvPr id="1221" name="Group 18"/>
          <p:cNvGrpSpPr/>
          <p:nvPr/>
        </p:nvGrpSpPr>
        <p:grpSpPr>
          <a:xfrm>
            <a:off x="34" y="0"/>
            <a:ext cx="9906000" cy="546100"/>
            <a:chOff x="0" y="0"/>
            <a:chExt cx="5760" cy="344"/>
          </a:xfrm>
        </p:grpSpPr>
        <p:pic>
          <p:nvPicPr>
            <p:cNvPr id="1222" name="Picture 9" descr="mlit_top"/>
            <p:cNvPicPr>
              <a:picLocks noChangeAspect="1" noChangeArrowheads="1"/>
            </p:cNvPicPr>
            <p:nvPr userDrawn="1"/>
          </p:nvPicPr>
          <p:blipFill>
            <a:blip r:embed="rId15"/>
            <a:srcRect b="2077"/>
            <a:stretch>
              <a:fillRect/>
            </a:stretch>
          </p:blipFill>
          <p:spPr>
            <a:xfrm>
              <a:off x="0" y="300"/>
              <a:ext cx="5760" cy="44"/>
            </a:xfrm>
            <a:prstGeom prst="rect">
              <a:avLst/>
            </a:prstGeom>
            <a:noFill/>
            <a:ln w="9525">
              <a:noFill/>
              <a:miter lim="800000"/>
              <a:headEnd/>
              <a:tailEnd/>
            </a:ln>
          </p:spPr>
        </p:pic>
        <p:grpSp>
          <p:nvGrpSpPr>
            <p:cNvPr id="1223" name="Group 17"/>
            <p:cNvGrpSpPr/>
            <p:nvPr userDrawn="1"/>
          </p:nvGrpSpPr>
          <p:grpSpPr>
            <a:xfrm>
              <a:off x="0" y="0"/>
              <a:ext cx="5760" cy="318"/>
              <a:chOff x="0" y="0"/>
              <a:chExt cx="5760" cy="318"/>
            </a:xfrm>
          </p:grpSpPr>
          <p:pic>
            <p:nvPicPr>
              <p:cNvPr id="1224" name="Picture 11" descr="mlit_top"/>
              <p:cNvPicPr>
                <a:picLocks noChangeAspect="1" noChangeArrowheads="1"/>
              </p:cNvPicPr>
              <p:nvPr userDrawn="1"/>
            </p:nvPicPr>
            <p:blipFill>
              <a:blip r:embed="rId16"/>
              <a:srcRect r="66945" b="42805"/>
              <a:stretch>
                <a:fillRect/>
              </a:stretch>
            </p:blipFill>
            <p:spPr>
              <a:xfrm>
                <a:off x="3856" y="0"/>
                <a:ext cx="1904" cy="318"/>
              </a:xfrm>
              <a:prstGeom prst="rect">
                <a:avLst/>
              </a:prstGeom>
              <a:noFill/>
              <a:ln w="9525">
                <a:noFill/>
                <a:miter lim="800000"/>
                <a:headEnd/>
                <a:tailEnd/>
              </a:ln>
            </p:spPr>
          </p:pic>
          <p:pic>
            <p:nvPicPr>
              <p:cNvPr id="1225" name="Picture 16" descr="mlit_top"/>
              <p:cNvPicPr>
                <a:picLocks noChangeAspect="1" noChangeArrowheads="1"/>
              </p:cNvPicPr>
              <p:nvPr userDrawn="1"/>
            </p:nvPicPr>
            <p:blipFill>
              <a:blip r:embed="rId17"/>
              <a:srcRect l="50000" b="42805"/>
              <a:stretch>
                <a:fillRect/>
              </a:stretch>
            </p:blipFill>
            <p:spPr>
              <a:xfrm>
                <a:off x="1043" y="0"/>
                <a:ext cx="2880" cy="318"/>
              </a:xfrm>
              <a:prstGeom prst="rect">
                <a:avLst/>
              </a:prstGeom>
              <a:noFill/>
              <a:ln w="9525">
                <a:noFill/>
                <a:miter lim="800000"/>
                <a:headEnd/>
                <a:tailEnd/>
              </a:ln>
            </p:spPr>
          </p:pic>
          <p:pic>
            <p:nvPicPr>
              <p:cNvPr id="1226" name="Picture 10" descr="mlit_top"/>
              <p:cNvPicPr>
                <a:picLocks noChangeAspect="1" noChangeArrowheads="1"/>
              </p:cNvPicPr>
              <p:nvPr userDrawn="1"/>
            </p:nvPicPr>
            <p:blipFill>
              <a:blip r:embed="rId17"/>
              <a:srcRect l="68906" b="42805"/>
              <a:stretch>
                <a:fillRect/>
              </a:stretch>
            </p:blipFill>
            <p:spPr>
              <a:xfrm>
                <a:off x="0" y="0"/>
                <a:ext cx="1791" cy="318"/>
              </a:xfrm>
              <a:prstGeom prst="rect">
                <a:avLst/>
              </a:prstGeom>
              <a:noFill/>
              <a:ln w="9525">
                <a:noFill/>
                <a:miter lim="800000"/>
                <a:headEnd/>
                <a:tailEnd/>
              </a:ln>
            </p:spPr>
          </p:pic>
        </p:grpSp>
      </p:grpSp>
      <p:pic>
        <p:nvPicPr>
          <p:cNvPr id="1227" name="Picture 14"/>
          <p:cNvPicPr>
            <a:picLocks noChangeAspect="1" noChangeArrowheads="1"/>
          </p:cNvPicPr>
          <p:nvPr/>
        </p:nvPicPr>
        <p:blipFill>
          <a:blip r:embed="rId18"/>
          <a:srcRect t="3670"/>
          <a:stretch>
            <a:fillRect/>
          </a:stretch>
        </p:blipFill>
        <p:spPr>
          <a:xfrm>
            <a:off x="8226459" y="3"/>
            <a:ext cx="1679575" cy="333375"/>
          </a:xfrm>
          <a:prstGeom prst="rect">
            <a:avLst/>
          </a:prstGeom>
          <a:noFill/>
          <a:ln w="9525">
            <a:noFill/>
            <a:miter lim="800000"/>
            <a:headEnd/>
            <a:tailEnd/>
          </a:ln>
        </p:spPr>
      </p:pic>
    </p:spTree>
    <p:extLst>
      <p:ext uri="{BB962C8B-B14F-4D97-AF65-F5344CB8AC3E}">
        <p14:creationId xmlns:p14="http://schemas.microsoft.com/office/powerpoint/2010/main" val="2181849076"/>
      </p:ext>
    </p:extLst>
  </p:cSld>
  <p:clrMap bg1="lt1" tx1="dk1" bg2="lt2" tx2="dk2" accent1="accent1" accent2="accent2" accent3="accent3" accent4="accent4" accent5="accent5" accent6="accent6" hlink="hlink" folHlink="folHlink"/>
  <p:sldLayoutIdLst>
    <p:sldLayoutId id="2147484863" r:id="rId1"/>
    <p:sldLayoutId id="2147484864" r:id="rId2"/>
    <p:sldLayoutId id="2147484865" r:id="rId3"/>
    <p:sldLayoutId id="2147484866" r:id="rId4"/>
    <p:sldLayoutId id="2147484867" r:id="rId5"/>
    <p:sldLayoutId id="2147484868" r:id="rId6"/>
    <p:sldLayoutId id="2147484869" r:id="rId7"/>
    <p:sldLayoutId id="2147484870" r:id="rId8"/>
    <p:sldLayoutId id="2147484871" r:id="rId9"/>
    <p:sldLayoutId id="2147484872" r:id="rId10"/>
    <p:sldLayoutId id="2147484873" r:id="rId11"/>
    <p:sldLayoutId id="2147484874" r:id="rId12"/>
    <p:sldLayoutId id="2147484875" r:id="rId13"/>
  </p:sldLayoutIdLst>
  <p:hf sldNum="0" hdr="0" ftr="0" dt="0"/>
  <p:txStyles>
    <p:titleStyle>
      <a:lvl1pPr algn="ctr" defTabSz="911309" rtl="0" eaLnBrk="1" latinLnBrk="0" hangingPunct="1">
        <a:spcBef>
          <a:spcPct val="0"/>
        </a:spcBef>
        <a:buNone/>
        <a:defRPr kumimoji="1" sz="4386" kern="1200">
          <a:solidFill>
            <a:schemeClr val="tx1"/>
          </a:solidFill>
          <a:latin typeface="+mj-lt"/>
          <a:ea typeface="+mj-ea"/>
          <a:cs typeface="+mj-cs"/>
        </a:defRPr>
      </a:lvl1pPr>
    </p:titleStyle>
    <p:bodyStyle>
      <a:lvl1pPr marL="341741" indent="-341741" algn="l" defTabSz="911309" rtl="0" eaLnBrk="1" latinLnBrk="0" hangingPunct="1">
        <a:spcBef>
          <a:spcPct val="20000"/>
        </a:spcBef>
        <a:buFont typeface="Arial" pitchFamily="34" charset="0"/>
        <a:buChar char="•"/>
        <a:defRPr kumimoji="1" sz="3190" kern="1200">
          <a:solidFill>
            <a:schemeClr val="tx1"/>
          </a:solidFill>
          <a:latin typeface="+mn-lt"/>
          <a:ea typeface="+mn-ea"/>
          <a:cs typeface="+mn-cs"/>
        </a:defRPr>
      </a:lvl1pPr>
      <a:lvl2pPr marL="740439" indent="-284785" algn="l" defTabSz="911309" rtl="0" eaLnBrk="1" latinLnBrk="0" hangingPunct="1">
        <a:spcBef>
          <a:spcPct val="20000"/>
        </a:spcBef>
        <a:buFont typeface="Arial" pitchFamily="34" charset="0"/>
        <a:buChar char="–"/>
        <a:defRPr kumimoji="1" sz="2791" kern="1200">
          <a:solidFill>
            <a:schemeClr val="tx1"/>
          </a:solidFill>
          <a:latin typeface="+mn-lt"/>
          <a:ea typeface="+mn-ea"/>
          <a:cs typeface="+mn-cs"/>
        </a:defRPr>
      </a:lvl2pPr>
      <a:lvl3pPr marL="1139137" indent="-227828" algn="l" defTabSz="911309" rtl="0" eaLnBrk="1" latinLnBrk="0" hangingPunct="1">
        <a:spcBef>
          <a:spcPct val="20000"/>
        </a:spcBef>
        <a:buFont typeface="Arial" pitchFamily="34" charset="0"/>
        <a:buChar char="•"/>
        <a:defRPr kumimoji="1" sz="2392" kern="1200">
          <a:solidFill>
            <a:schemeClr val="tx1"/>
          </a:solidFill>
          <a:latin typeface="+mn-lt"/>
          <a:ea typeface="+mn-ea"/>
          <a:cs typeface="+mn-cs"/>
        </a:defRPr>
      </a:lvl3pPr>
      <a:lvl4pPr marL="1594791"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4pPr>
      <a:lvl5pPr marL="2050447"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5pPr>
      <a:lvl6pPr marL="2506102"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6pPr>
      <a:lvl7pPr marL="2961756"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7pPr>
      <a:lvl8pPr marL="3417411"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8pPr>
      <a:lvl9pPr marL="3873065" indent="-227828" algn="l" defTabSz="911309" rtl="0" eaLnBrk="1" latinLnBrk="0" hangingPunct="1">
        <a:spcBef>
          <a:spcPct val="20000"/>
        </a:spcBef>
        <a:buFont typeface="Arial" pitchFamily="34" charset="0"/>
        <a:buChar char="•"/>
        <a:defRPr kumimoji="1" sz="1994" kern="1200">
          <a:solidFill>
            <a:schemeClr val="tx1"/>
          </a:solidFill>
          <a:latin typeface="+mn-lt"/>
          <a:ea typeface="+mn-ea"/>
          <a:cs typeface="+mn-cs"/>
        </a:defRPr>
      </a:lvl9pPr>
    </p:bodyStyle>
    <p:otherStyle>
      <a:defPPr>
        <a:defRPr lang="ja-JP"/>
      </a:defPPr>
      <a:lvl1pPr marL="0" algn="l" defTabSz="911309" rtl="0" eaLnBrk="1" latinLnBrk="0" hangingPunct="1">
        <a:defRPr kumimoji="1" sz="1794" kern="1200">
          <a:solidFill>
            <a:schemeClr val="tx1"/>
          </a:solidFill>
          <a:latin typeface="+mn-lt"/>
          <a:ea typeface="+mn-ea"/>
          <a:cs typeface="+mn-cs"/>
        </a:defRPr>
      </a:lvl1pPr>
      <a:lvl2pPr marL="455654" algn="l" defTabSz="911309" rtl="0" eaLnBrk="1" latinLnBrk="0" hangingPunct="1">
        <a:defRPr kumimoji="1" sz="1794" kern="1200">
          <a:solidFill>
            <a:schemeClr val="tx1"/>
          </a:solidFill>
          <a:latin typeface="+mn-lt"/>
          <a:ea typeface="+mn-ea"/>
          <a:cs typeface="+mn-cs"/>
        </a:defRPr>
      </a:lvl2pPr>
      <a:lvl3pPr marL="911309" algn="l" defTabSz="911309" rtl="0" eaLnBrk="1" latinLnBrk="0" hangingPunct="1">
        <a:defRPr kumimoji="1" sz="1794" kern="1200">
          <a:solidFill>
            <a:schemeClr val="tx1"/>
          </a:solidFill>
          <a:latin typeface="+mn-lt"/>
          <a:ea typeface="+mn-ea"/>
          <a:cs typeface="+mn-cs"/>
        </a:defRPr>
      </a:lvl3pPr>
      <a:lvl4pPr marL="1366965" algn="l" defTabSz="911309" rtl="0" eaLnBrk="1" latinLnBrk="0" hangingPunct="1">
        <a:defRPr kumimoji="1" sz="1794" kern="1200">
          <a:solidFill>
            <a:schemeClr val="tx1"/>
          </a:solidFill>
          <a:latin typeface="+mn-lt"/>
          <a:ea typeface="+mn-ea"/>
          <a:cs typeface="+mn-cs"/>
        </a:defRPr>
      </a:lvl4pPr>
      <a:lvl5pPr marL="1822619" algn="l" defTabSz="911309" rtl="0" eaLnBrk="1" latinLnBrk="0" hangingPunct="1">
        <a:defRPr kumimoji="1" sz="1794" kern="1200">
          <a:solidFill>
            <a:schemeClr val="tx1"/>
          </a:solidFill>
          <a:latin typeface="+mn-lt"/>
          <a:ea typeface="+mn-ea"/>
          <a:cs typeface="+mn-cs"/>
        </a:defRPr>
      </a:lvl5pPr>
      <a:lvl6pPr marL="2278274" algn="l" defTabSz="911309" rtl="0" eaLnBrk="1" latinLnBrk="0" hangingPunct="1">
        <a:defRPr kumimoji="1" sz="1794" kern="1200">
          <a:solidFill>
            <a:schemeClr val="tx1"/>
          </a:solidFill>
          <a:latin typeface="+mn-lt"/>
          <a:ea typeface="+mn-ea"/>
          <a:cs typeface="+mn-cs"/>
        </a:defRPr>
      </a:lvl6pPr>
      <a:lvl7pPr marL="2733928" algn="l" defTabSz="911309" rtl="0" eaLnBrk="1" latinLnBrk="0" hangingPunct="1">
        <a:defRPr kumimoji="1" sz="1794" kern="1200">
          <a:solidFill>
            <a:schemeClr val="tx1"/>
          </a:solidFill>
          <a:latin typeface="+mn-lt"/>
          <a:ea typeface="+mn-ea"/>
          <a:cs typeface="+mn-cs"/>
        </a:defRPr>
      </a:lvl7pPr>
      <a:lvl8pPr marL="3189584" algn="l" defTabSz="911309" rtl="0" eaLnBrk="1" latinLnBrk="0" hangingPunct="1">
        <a:defRPr kumimoji="1" sz="1794" kern="1200">
          <a:solidFill>
            <a:schemeClr val="tx1"/>
          </a:solidFill>
          <a:latin typeface="+mn-lt"/>
          <a:ea typeface="+mn-ea"/>
          <a:cs typeface="+mn-cs"/>
        </a:defRPr>
      </a:lvl8pPr>
      <a:lvl9pPr marL="3645238" algn="l" defTabSz="911309" rtl="0" eaLnBrk="1" latinLnBrk="0" hangingPunct="1">
        <a:defRPr kumimoji="1" sz="1794"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13" name="タイトル プレースホルダ 1"/>
          <p:cNvSpPr>
            <a:spLocks noGrp="1"/>
          </p:cNvSpPr>
          <p:nvPr>
            <p:ph type="title"/>
          </p:nvPr>
        </p:nvSpPr>
        <p:spPr>
          <a:xfrm>
            <a:off x="495303"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314" name="テキスト プレースホルダ 2"/>
          <p:cNvSpPr>
            <a:spLocks noGrp="1"/>
          </p:cNvSpPr>
          <p:nvPr>
            <p:ph type="body" idx="1"/>
          </p:nvPr>
        </p:nvSpPr>
        <p:spPr>
          <a:xfrm>
            <a:off x="495303" y="1600206"/>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15" name="日付プレースホルダ 3"/>
          <p:cNvSpPr>
            <a:spLocks noGrp="1"/>
          </p:cNvSpPr>
          <p:nvPr>
            <p:ph type="dt" sz="half" idx="2"/>
          </p:nvPr>
        </p:nvSpPr>
        <p:spPr>
          <a:xfrm>
            <a:off x="495302" y="6357155"/>
            <a:ext cx="2311400" cy="365125"/>
          </a:xfrm>
          <a:prstGeom prst="rect">
            <a:avLst/>
          </a:prstGeom>
        </p:spPr>
        <p:txBody>
          <a:bodyPr vert="horz" lIns="91440" tIns="45720" rIns="91440" bIns="45720" rtlCol="0" anchor="ctr"/>
          <a:lstStyle>
            <a:lvl1pPr algn="l">
              <a:defRPr sz="1108">
                <a:solidFill>
                  <a:schemeClr val="tx1">
                    <a:tint val="75000"/>
                  </a:schemeClr>
                </a:solidFill>
              </a:defRPr>
            </a:lvl1pPr>
          </a:lstStyle>
          <a:p>
            <a:pPr defTabSz="844083"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1316" name="フッター プレースホルダ 4"/>
          <p:cNvSpPr>
            <a:spLocks noGrp="1"/>
          </p:cNvSpPr>
          <p:nvPr>
            <p:ph type="ftr" sz="quarter" idx="3"/>
          </p:nvPr>
        </p:nvSpPr>
        <p:spPr>
          <a:xfrm>
            <a:off x="3384897" y="6357155"/>
            <a:ext cx="3136900" cy="365125"/>
          </a:xfrm>
          <a:prstGeom prst="rect">
            <a:avLst/>
          </a:prstGeom>
        </p:spPr>
        <p:txBody>
          <a:bodyPr vert="horz" lIns="91440" tIns="45720" rIns="91440" bIns="45720" rtlCol="0" anchor="ctr"/>
          <a:lstStyle>
            <a:lvl1pPr algn="ctr">
              <a:defRPr sz="1108">
                <a:solidFill>
                  <a:schemeClr val="tx1">
                    <a:tint val="75000"/>
                  </a:schemeClr>
                </a:solidFill>
              </a:defRPr>
            </a:lvl1pPr>
          </a:lstStyle>
          <a:p>
            <a:pPr defTabSz="844083"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1317" name="スライド番号プレースホルダ 5"/>
          <p:cNvSpPr>
            <a:spLocks noGrp="1"/>
          </p:cNvSpPr>
          <p:nvPr>
            <p:ph type="sldNum" sz="quarter" idx="4"/>
          </p:nvPr>
        </p:nvSpPr>
        <p:spPr>
          <a:xfrm>
            <a:off x="7099301" y="6357155"/>
            <a:ext cx="2311400" cy="365125"/>
          </a:xfrm>
          <a:prstGeom prst="rect">
            <a:avLst/>
          </a:prstGeom>
        </p:spPr>
        <p:txBody>
          <a:bodyPr vert="horz" lIns="91440" tIns="45720" rIns="91440" bIns="45720" rtlCol="0" anchor="ctr"/>
          <a:lstStyle>
            <a:lvl1pPr algn="r">
              <a:defRPr sz="1108">
                <a:solidFill>
                  <a:schemeClr val="tx1">
                    <a:tint val="75000"/>
                  </a:schemeClr>
                </a:solidFill>
              </a:defRPr>
            </a:lvl1pPr>
          </a:lstStyle>
          <a:p>
            <a:pPr defTabSz="844083" fontAlgn="auto">
              <a:spcBef>
                <a:spcPts val="0"/>
              </a:spcBef>
              <a:spcAft>
                <a:spcPts val="0"/>
              </a:spcAft>
            </a:pPr>
            <a:fld id="{6C5430D0-4336-49DB-B62F-D1D0AB30FA6F}" type="slidenum">
              <a:rPr lang="ja-JP" altLang="en-US" smtClean="0">
                <a:solidFill>
                  <a:prstClr val="black">
                    <a:tint val="75000"/>
                  </a:prstClr>
                </a:solidFill>
                <a:latin typeface="Calibri"/>
                <a:ea typeface="ＭＳ Ｐゴシック" panose="020B0600070205080204" pitchFamily="50" charset="-128"/>
              </a:rPr>
              <a:pPr defTabSz="844083"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grpSp>
        <p:nvGrpSpPr>
          <p:cNvPr id="1318" name="Group 18"/>
          <p:cNvGrpSpPr/>
          <p:nvPr/>
        </p:nvGrpSpPr>
        <p:grpSpPr>
          <a:xfrm>
            <a:off x="347" y="0"/>
            <a:ext cx="9906000" cy="546100"/>
            <a:chOff x="0" y="0"/>
            <a:chExt cx="5760" cy="344"/>
          </a:xfrm>
        </p:grpSpPr>
        <p:pic>
          <p:nvPicPr>
            <p:cNvPr id="1319"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w="9525">
              <a:noFill/>
              <a:miter lim="800000"/>
              <a:headEnd/>
              <a:tailEnd/>
            </a:ln>
          </p:spPr>
        </p:pic>
        <p:grpSp>
          <p:nvGrpSpPr>
            <p:cNvPr id="1320" name="Group 17"/>
            <p:cNvGrpSpPr/>
            <p:nvPr userDrawn="1"/>
          </p:nvGrpSpPr>
          <p:grpSpPr>
            <a:xfrm>
              <a:off x="0" y="0"/>
              <a:ext cx="5760" cy="318"/>
              <a:chOff x="0" y="0"/>
              <a:chExt cx="5760" cy="318"/>
            </a:xfrm>
          </p:grpSpPr>
          <p:pic>
            <p:nvPicPr>
              <p:cNvPr id="1321"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w="9525">
                <a:noFill/>
                <a:miter lim="800000"/>
                <a:headEnd/>
                <a:tailEnd/>
              </a:ln>
            </p:spPr>
          </p:pic>
          <p:pic>
            <p:nvPicPr>
              <p:cNvPr id="1322"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w="9525">
                <a:noFill/>
                <a:miter lim="800000"/>
                <a:headEnd/>
                <a:tailEnd/>
              </a:ln>
            </p:spPr>
          </p:pic>
          <p:pic>
            <p:nvPicPr>
              <p:cNvPr id="1323"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w="9525">
                <a:noFill/>
                <a:miter lim="800000"/>
                <a:headEnd/>
                <a:tailEnd/>
              </a:ln>
            </p:spPr>
          </p:pic>
        </p:grpSp>
      </p:grpSp>
      <p:pic>
        <p:nvPicPr>
          <p:cNvPr id="1324" name="Picture 14"/>
          <p:cNvPicPr>
            <a:picLocks noChangeAspect="1" noChangeArrowheads="1"/>
          </p:cNvPicPr>
          <p:nvPr/>
        </p:nvPicPr>
        <p:blipFill>
          <a:blip r:embed="rId16"/>
          <a:srcRect t="3670"/>
          <a:stretch>
            <a:fillRect/>
          </a:stretch>
        </p:blipFill>
        <p:spPr>
          <a:xfrm>
            <a:off x="8226674" y="6"/>
            <a:ext cx="1679575" cy="333375"/>
          </a:xfrm>
          <a:prstGeom prst="rect">
            <a:avLst/>
          </a:prstGeom>
          <a:noFill/>
          <a:ln w="9525">
            <a:noFill/>
            <a:miter lim="800000"/>
            <a:headEnd/>
            <a:tailEnd/>
          </a:ln>
        </p:spPr>
      </p:pic>
    </p:spTree>
    <p:extLst>
      <p:ext uri="{BB962C8B-B14F-4D97-AF65-F5344CB8AC3E}">
        <p14:creationId xmlns:p14="http://schemas.microsoft.com/office/powerpoint/2010/main" val="169878930"/>
      </p:ext>
    </p:extLst>
  </p:cSld>
  <p:clrMap bg1="lt1" tx1="dk1" bg2="lt2" tx2="dk2" accent1="accent1" accent2="accent2" accent3="accent3" accent4="accent4" accent5="accent5" accent6="accent6" hlink="hlink" folHlink="folHlink"/>
  <p:sldLayoutIdLst>
    <p:sldLayoutId id="2147484922" r:id="rId1"/>
    <p:sldLayoutId id="2147484923" r:id="rId2"/>
    <p:sldLayoutId id="2147484924" r:id="rId3"/>
    <p:sldLayoutId id="2147484925" r:id="rId4"/>
    <p:sldLayoutId id="2147484926" r:id="rId5"/>
    <p:sldLayoutId id="2147484927" r:id="rId6"/>
    <p:sldLayoutId id="2147484928" r:id="rId7"/>
    <p:sldLayoutId id="2147484929" r:id="rId8"/>
    <p:sldLayoutId id="2147484930" r:id="rId9"/>
    <p:sldLayoutId id="2147484931" r:id="rId10"/>
    <p:sldLayoutId id="2147484932" r:id="rId11"/>
  </p:sldLayoutIdLst>
  <p:hf sldNum="0" hdr="0" ftr="0" dt="0"/>
  <p:txStyles>
    <p:titleStyle>
      <a:lvl1pPr algn="ctr" defTabSz="844078" rtl="0" eaLnBrk="1" latinLnBrk="0" hangingPunct="1">
        <a:spcBef>
          <a:spcPct val="0"/>
        </a:spcBef>
        <a:buNone/>
        <a:defRPr kumimoji="1" sz="4062" kern="1200">
          <a:solidFill>
            <a:schemeClr val="tx1"/>
          </a:solidFill>
          <a:latin typeface="+mj-lt"/>
          <a:ea typeface="+mj-ea"/>
          <a:cs typeface="+mj-cs"/>
        </a:defRPr>
      </a:lvl1pPr>
    </p:titleStyle>
    <p:bodyStyle>
      <a:lvl1pPr marL="316529" indent="-316529" algn="l" defTabSz="844078" rtl="0" eaLnBrk="1" latinLnBrk="0" hangingPunct="1">
        <a:spcBef>
          <a:spcPct val="20000"/>
        </a:spcBef>
        <a:buFont typeface="Arial" pitchFamily="34" charset="0"/>
        <a:buChar char="•"/>
        <a:defRPr kumimoji="1" sz="2954" kern="1200">
          <a:solidFill>
            <a:schemeClr val="tx1"/>
          </a:solidFill>
          <a:latin typeface="+mn-lt"/>
          <a:ea typeface="+mn-ea"/>
          <a:cs typeface="+mn-cs"/>
        </a:defRPr>
      </a:lvl1pPr>
      <a:lvl2pPr marL="685813" indent="-263775" algn="l" defTabSz="844078" rtl="0" eaLnBrk="1" latinLnBrk="0" hangingPunct="1">
        <a:spcBef>
          <a:spcPct val="20000"/>
        </a:spcBef>
        <a:buFont typeface="Arial" pitchFamily="34" charset="0"/>
        <a:buChar char="–"/>
        <a:defRPr kumimoji="1" sz="2585" kern="1200">
          <a:solidFill>
            <a:schemeClr val="tx1"/>
          </a:solidFill>
          <a:latin typeface="+mn-lt"/>
          <a:ea typeface="+mn-ea"/>
          <a:cs typeface="+mn-cs"/>
        </a:defRPr>
      </a:lvl2pPr>
      <a:lvl3pPr marL="1055097" indent="-211020" algn="l" defTabSz="844078" rtl="0" eaLnBrk="1" latinLnBrk="0" hangingPunct="1">
        <a:spcBef>
          <a:spcPct val="20000"/>
        </a:spcBef>
        <a:buFont typeface="Arial" pitchFamily="34" charset="0"/>
        <a:buChar char="•"/>
        <a:defRPr kumimoji="1" sz="2215" kern="1200">
          <a:solidFill>
            <a:schemeClr val="tx1"/>
          </a:solidFill>
          <a:latin typeface="+mn-lt"/>
          <a:ea typeface="+mn-ea"/>
          <a:cs typeface="+mn-cs"/>
        </a:defRPr>
      </a:lvl3pPr>
      <a:lvl4pPr marL="1477136"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4pPr>
      <a:lvl5pPr marL="1899175"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5pPr>
      <a:lvl6pPr marL="2321213"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3253"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5291"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7330" indent="-211020" algn="l" defTabSz="844078"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4078" rtl="0" eaLnBrk="1" latinLnBrk="0" hangingPunct="1">
        <a:defRPr kumimoji="1" sz="1662" kern="1200">
          <a:solidFill>
            <a:schemeClr val="tx1"/>
          </a:solidFill>
          <a:latin typeface="+mn-lt"/>
          <a:ea typeface="+mn-ea"/>
          <a:cs typeface="+mn-cs"/>
        </a:defRPr>
      </a:lvl1pPr>
      <a:lvl2pPr marL="422039" algn="l" defTabSz="844078" rtl="0" eaLnBrk="1" latinLnBrk="0" hangingPunct="1">
        <a:defRPr kumimoji="1" sz="1662" kern="1200">
          <a:solidFill>
            <a:schemeClr val="tx1"/>
          </a:solidFill>
          <a:latin typeface="+mn-lt"/>
          <a:ea typeface="+mn-ea"/>
          <a:cs typeface="+mn-cs"/>
        </a:defRPr>
      </a:lvl2pPr>
      <a:lvl3pPr marL="844078" algn="l" defTabSz="844078" rtl="0" eaLnBrk="1" latinLnBrk="0" hangingPunct="1">
        <a:defRPr kumimoji="1" sz="1662" kern="1200">
          <a:solidFill>
            <a:schemeClr val="tx1"/>
          </a:solidFill>
          <a:latin typeface="+mn-lt"/>
          <a:ea typeface="+mn-ea"/>
          <a:cs typeface="+mn-cs"/>
        </a:defRPr>
      </a:lvl3pPr>
      <a:lvl4pPr marL="1266117" algn="l" defTabSz="844078" rtl="0" eaLnBrk="1" latinLnBrk="0" hangingPunct="1">
        <a:defRPr kumimoji="1" sz="1662" kern="1200">
          <a:solidFill>
            <a:schemeClr val="tx1"/>
          </a:solidFill>
          <a:latin typeface="+mn-lt"/>
          <a:ea typeface="+mn-ea"/>
          <a:cs typeface="+mn-cs"/>
        </a:defRPr>
      </a:lvl4pPr>
      <a:lvl5pPr marL="1688155" algn="l" defTabSz="844078" rtl="0" eaLnBrk="1" latinLnBrk="0" hangingPunct="1">
        <a:defRPr kumimoji="1" sz="1662" kern="1200">
          <a:solidFill>
            <a:schemeClr val="tx1"/>
          </a:solidFill>
          <a:latin typeface="+mn-lt"/>
          <a:ea typeface="+mn-ea"/>
          <a:cs typeface="+mn-cs"/>
        </a:defRPr>
      </a:lvl5pPr>
      <a:lvl6pPr marL="2110195" algn="l" defTabSz="844078" rtl="0" eaLnBrk="1" latinLnBrk="0" hangingPunct="1">
        <a:defRPr kumimoji="1" sz="1662" kern="1200">
          <a:solidFill>
            <a:schemeClr val="tx1"/>
          </a:solidFill>
          <a:latin typeface="+mn-lt"/>
          <a:ea typeface="+mn-ea"/>
          <a:cs typeface="+mn-cs"/>
        </a:defRPr>
      </a:lvl6pPr>
      <a:lvl7pPr marL="2532233" algn="l" defTabSz="844078" rtl="0" eaLnBrk="1" latinLnBrk="0" hangingPunct="1">
        <a:defRPr kumimoji="1" sz="1662" kern="1200">
          <a:solidFill>
            <a:schemeClr val="tx1"/>
          </a:solidFill>
          <a:latin typeface="+mn-lt"/>
          <a:ea typeface="+mn-ea"/>
          <a:cs typeface="+mn-cs"/>
        </a:defRPr>
      </a:lvl7pPr>
      <a:lvl8pPr marL="2954272" algn="l" defTabSz="844078" rtl="0" eaLnBrk="1" latinLnBrk="0" hangingPunct="1">
        <a:defRPr kumimoji="1" sz="1662" kern="1200">
          <a:solidFill>
            <a:schemeClr val="tx1"/>
          </a:solidFill>
          <a:latin typeface="+mn-lt"/>
          <a:ea typeface="+mn-ea"/>
          <a:cs typeface="+mn-cs"/>
        </a:defRPr>
      </a:lvl8pPr>
      <a:lvl9pPr marL="3376311" algn="l" defTabSz="844078" rtl="0" eaLnBrk="1" latinLnBrk="0" hangingPunct="1">
        <a:defRPr kumimoji="1" sz="1662"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99" name="Rectangle 3"/>
          <p:cNvSpPr>
            <a:spLocks noGrp="1" noChangeArrowheads="1"/>
          </p:cNvSpPr>
          <p:nvPr>
            <p:ph type="body" idx="1"/>
          </p:nvPr>
        </p:nvSpPr>
        <p:spPr>
          <a:xfrm>
            <a:off x="495302"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400" name="Group 18"/>
          <p:cNvGrpSpPr/>
          <p:nvPr/>
        </p:nvGrpSpPr>
        <p:grpSpPr>
          <a:xfrm>
            <a:off x="0" y="0"/>
            <a:ext cx="9906000" cy="546100"/>
            <a:chOff x="0" y="0"/>
            <a:chExt cx="5760" cy="344"/>
          </a:xfrm>
        </p:grpSpPr>
        <p:pic>
          <p:nvPicPr>
            <p:cNvPr id="1401" name="Picture 9" descr="mlit_top"/>
            <p:cNvPicPr>
              <a:picLocks noChangeAspect="1" noChangeArrowheads="1"/>
            </p:cNvPicPr>
            <p:nvPr userDrawn="1"/>
          </p:nvPicPr>
          <p:blipFill>
            <a:blip r:embed="rId16"/>
            <a:srcRect t="26801" b="65286"/>
            <a:stretch>
              <a:fillRect/>
            </a:stretch>
          </p:blipFill>
          <p:spPr>
            <a:xfrm>
              <a:off x="0" y="300"/>
              <a:ext cx="5760" cy="44"/>
            </a:xfrm>
            <a:prstGeom prst="rect">
              <a:avLst/>
            </a:prstGeom>
            <a:noFill/>
            <a:ln w="9525">
              <a:noFill/>
              <a:miter lim="800000"/>
              <a:headEnd/>
              <a:tailEnd/>
            </a:ln>
          </p:spPr>
        </p:pic>
        <p:grpSp>
          <p:nvGrpSpPr>
            <p:cNvPr id="1402" name="Group 17"/>
            <p:cNvGrpSpPr/>
            <p:nvPr userDrawn="1"/>
          </p:nvGrpSpPr>
          <p:grpSpPr>
            <a:xfrm>
              <a:off x="0" y="0"/>
              <a:ext cx="5760" cy="318"/>
              <a:chOff x="0" y="0"/>
              <a:chExt cx="5760" cy="318"/>
            </a:xfrm>
          </p:grpSpPr>
          <p:pic>
            <p:nvPicPr>
              <p:cNvPr id="1403" name="Picture 11" descr="mlit_top"/>
              <p:cNvPicPr>
                <a:picLocks noChangeAspect="1" noChangeArrowheads="1"/>
              </p:cNvPicPr>
              <p:nvPr userDrawn="1"/>
            </p:nvPicPr>
            <p:blipFill>
              <a:blip r:embed="rId17"/>
              <a:srcRect r="66945" b="42805"/>
              <a:stretch>
                <a:fillRect/>
              </a:stretch>
            </p:blipFill>
            <p:spPr>
              <a:xfrm>
                <a:off x="3856" y="0"/>
                <a:ext cx="1904" cy="318"/>
              </a:xfrm>
              <a:prstGeom prst="rect">
                <a:avLst/>
              </a:prstGeom>
              <a:noFill/>
              <a:ln w="9525">
                <a:noFill/>
                <a:miter lim="800000"/>
                <a:headEnd/>
                <a:tailEnd/>
              </a:ln>
            </p:spPr>
          </p:pic>
          <p:pic>
            <p:nvPicPr>
              <p:cNvPr id="1404" name="Picture 16" descr="mlit_top"/>
              <p:cNvPicPr>
                <a:picLocks noChangeAspect="1" noChangeArrowheads="1"/>
              </p:cNvPicPr>
              <p:nvPr userDrawn="1"/>
            </p:nvPicPr>
            <p:blipFill>
              <a:blip r:embed="rId18"/>
              <a:srcRect l="50000" b="42805"/>
              <a:stretch>
                <a:fillRect/>
              </a:stretch>
            </p:blipFill>
            <p:spPr>
              <a:xfrm>
                <a:off x="1043" y="0"/>
                <a:ext cx="2880" cy="318"/>
              </a:xfrm>
              <a:prstGeom prst="rect">
                <a:avLst/>
              </a:prstGeom>
              <a:noFill/>
              <a:ln w="9525">
                <a:noFill/>
                <a:miter lim="800000"/>
                <a:headEnd/>
                <a:tailEnd/>
              </a:ln>
            </p:spPr>
          </p:pic>
          <p:pic>
            <p:nvPicPr>
              <p:cNvPr id="1405" name="Picture 10" descr="mlit_top"/>
              <p:cNvPicPr>
                <a:picLocks noChangeAspect="1" noChangeArrowheads="1"/>
              </p:cNvPicPr>
              <p:nvPr userDrawn="1"/>
            </p:nvPicPr>
            <p:blipFill>
              <a:blip r:embed="rId18"/>
              <a:srcRect l="68906" b="42805"/>
              <a:stretch>
                <a:fillRect/>
              </a:stretch>
            </p:blipFill>
            <p:spPr>
              <a:xfrm>
                <a:off x="0" y="0"/>
                <a:ext cx="1791" cy="318"/>
              </a:xfrm>
              <a:prstGeom prst="rect">
                <a:avLst/>
              </a:prstGeom>
              <a:noFill/>
              <a:ln w="9525">
                <a:noFill/>
                <a:miter lim="800000"/>
                <a:headEnd/>
                <a:tailEnd/>
              </a:ln>
            </p:spPr>
          </p:pic>
        </p:grpSp>
      </p:grpSp>
      <p:sp>
        <p:nvSpPr>
          <p:cNvPr id="1406" name="Rectangle 2"/>
          <p:cNvSpPr>
            <a:spLocks noGrp="1" noChangeArrowheads="1"/>
          </p:cNvSpPr>
          <p:nvPr>
            <p:ph type="title"/>
          </p:nvPr>
        </p:nvSpPr>
        <p:spPr>
          <a:xfrm>
            <a:off x="20"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pic>
        <p:nvPicPr>
          <p:cNvPr id="1407" name="Picture 14"/>
          <p:cNvPicPr>
            <a:picLocks noChangeAspect="1" noChangeArrowheads="1"/>
          </p:cNvPicPr>
          <p:nvPr/>
        </p:nvPicPr>
        <p:blipFill>
          <a:blip r:embed="rId19"/>
          <a:srcRect t="3670"/>
          <a:stretch>
            <a:fillRect/>
          </a:stretch>
        </p:blipFill>
        <p:spPr>
          <a:xfrm>
            <a:off x="8226473" y="4"/>
            <a:ext cx="1679575" cy="333375"/>
          </a:xfrm>
          <a:prstGeom prst="rect">
            <a:avLst/>
          </a:prstGeom>
          <a:noFill/>
          <a:ln w="9525">
            <a:noFill/>
            <a:miter lim="800000"/>
            <a:headEnd/>
            <a:tailEnd/>
          </a:ln>
        </p:spPr>
      </p:pic>
    </p:spTree>
    <p:extLst>
      <p:ext uri="{BB962C8B-B14F-4D97-AF65-F5344CB8AC3E}">
        <p14:creationId xmlns:p14="http://schemas.microsoft.com/office/powerpoint/2010/main" val="4256832750"/>
      </p:ext>
    </p:extLst>
  </p:cSld>
  <p:clrMap bg1="lt1" tx1="dk1" bg2="lt2" tx2="dk2" accent1="accent1" accent2="accent2" accent3="accent3" accent4="accent4" accent5="accent5" accent6="accent6" hlink="hlink" folHlink="folHlink"/>
  <p:sldLayoutIdLst>
    <p:sldLayoutId id="2147484946" r:id="rId1"/>
    <p:sldLayoutId id="2147484947" r:id="rId2"/>
    <p:sldLayoutId id="2147484948" r:id="rId3"/>
    <p:sldLayoutId id="2147484949" r:id="rId4"/>
    <p:sldLayoutId id="2147484950" r:id="rId5"/>
    <p:sldLayoutId id="2147484951" r:id="rId6"/>
    <p:sldLayoutId id="2147484952" r:id="rId7"/>
    <p:sldLayoutId id="2147484953" r:id="rId8"/>
    <p:sldLayoutId id="2147484954" r:id="rId9"/>
    <p:sldLayoutId id="2147484955" r:id="rId10"/>
    <p:sldLayoutId id="2147484956" r:id="rId11"/>
    <p:sldLayoutId id="2147484957" r:id="rId12"/>
    <p:sldLayoutId id="2147484958" r:id="rId13"/>
    <p:sldLayoutId id="2147484959" r:id="rId14"/>
  </p:sldLayoutIdLst>
  <p:hf sldNum="0" hdr="0" ftr="0" dt="0"/>
  <p:txStyles>
    <p:titleStyle>
      <a:lvl1pPr algn="l" rtl="0" eaLnBrk="1" fontAlgn="base" hangingPunct="1">
        <a:spcBef>
          <a:spcPct val="0"/>
        </a:spcBef>
        <a:spcAft>
          <a:spcPct val="0"/>
        </a:spcAft>
        <a:defRPr kumimoji="1" sz="2791">
          <a:solidFill>
            <a:srgbClr val="4087C8"/>
          </a:solidFill>
          <a:latin typeface="+mj-lt"/>
          <a:ea typeface="+mj-ea"/>
          <a:cs typeface="+mj-cs"/>
        </a:defRPr>
      </a:lvl1pPr>
      <a:lvl2pPr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5pPr>
      <a:lvl6pPr marL="455654"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6pPr>
      <a:lvl7pPr marL="911309"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7pPr>
      <a:lvl8pPr marL="1366965"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8pPr>
      <a:lvl9pPr marL="1822619" algn="l" rtl="0" eaLnBrk="1" fontAlgn="base" hangingPunct="1">
        <a:spcBef>
          <a:spcPct val="0"/>
        </a:spcBef>
        <a:spcAft>
          <a:spcPct val="0"/>
        </a:spcAft>
        <a:defRPr kumimoji="1" sz="2791">
          <a:solidFill>
            <a:srgbClr val="4087C8"/>
          </a:solidFill>
          <a:latin typeface="HGP創英角ｺﾞｼｯｸUB" pitchFamily="50" charset="-128"/>
          <a:ea typeface="HGP創英角ｺﾞｼｯｸUB" pitchFamily="50" charset="-128"/>
        </a:defRPr>
      </a:lvl9pPr>
    </p:titleStyle>
    <p:bodyStyle>
      <a:lvl1pPr marL="341741" indent="-341741" algn="l" rtl="0" eaLnBrk="1" fontAlgn="base" hangingPunct="1">
        <a:spcBef>
          <a:spcPct val="20000"/>
        </a:spcBef>
        <a:spcAft>
          <a:spcPct val="0"/>
        </a:spcAft>
        <a:buChar char="•"/>
        <a:defRPr kumimoji="1" sz="3190">
          <a:solidFill>
            <a:schemeClr val="tx1"/>
          </a:solidFill>
          <a:latin typeface="+mn-lt"/>
          <a:ea typeface="+mn-ea"/>
          <a:cs typeface="+mn-cs"/>
        </a:defRPr>
      </a:lvl1pPr>
      <a:lvl2pPr marL="740439" indent="-284785" algn="l" rtl="0" eaLnBrk="1" fontAlgn="base" hangingPunct="1">
        <a:spcBef>
          <a:spcPct val="20000"/>
        </a:spcBef>
        <a:spcAft>
          <a:spcPct val="0"/>
        </a:spcAft>
        <a:buChar char="–"/>
        <a:defRPr kumimoji="1" sz="2791">
          <a:solidFill>
            <a:schemeClr val="tx1"/>
          </a:solidFill>
          <a:latin typeface="+mn-lt"/>
          <a:ea typeface="+mn-ea"/>
        </a:defRPr>
      </a:lvl2pPr>
      <a:lvl3pPr marL="1139137" indent="-227828" algn="l" rtl="0" eaLnBrk="1" fontAlgn="base" hangingPunct="1">
        <a:spcBef>
          <a:spcPct val="20000"/>
        </a:spcBef>
        <a:spcAft>
          <a:spcPct val="0"/>
        </a:spcAft>
        <a:buChar char="•"/>
        <a:defRPr kumimoji="1" sz="2392">
          <a:solidFill>
            <a:schemeClr val="tx1"/>
          </a:solidFill>
          <a:latin typeface="+mn-lt"/>
          <a:ea typeface="+mn-ea"/>
        </a:defRPr>
      </a:lvl3pPr>
      <a:lvl4pPr marL="1594791" indent="-227828" algn="l" rtl="0" eaLnBrk="1" fontAlgn="base" hangingPunct="1">
        <a:spcBef>
          <a:spcPct val="20000"/>
        </a:spcBef>
        <a:spcAft>
          <a:spcPct val="0"/>
        </a:spcAft>
        <a:buChar char="–"/>
        <a:defRPr kumimoji="1" sz="1994">
          <a:solidFill>
            <a:schemeClr val="tx1"/>
          </a:solidFill>
          <a:latin typeface="+mn-lt"/>
          <a:ea typeface="+mn-ea"/>
        </a:defRPr>
      </a:lvl4pPr>
      <a:lvl5pPr marL="2050447" indent="-227828" algn="l" rtl="0" eaLnBrk="1" fontAlgn="base" hangingPunct="1">
        <a:spcBef>
          <a:spcPct val="20000"/>
        </a:spcBef>
        <a:spcAft>
          <a:spcPct val="0"/>
        </a:spcAft>
        <a:buChar char="»"/>
        <a:defRPr kumimoji="1" sz="1994">
          <a:solidFill>
            <a:schemeClr val="tx1"/>
          </a:solidFill>
          <a:latin typeface="+mn-lt"/>
          <a:ea typeface="+mn-ea"/>
        </a:defRPr>
      </a:lvl5pPr>
      <a:lvl6pPr marL="2506102" indent="-227828" algn="l" rtl="0" eaLnBrk="1" fontAlgn="base" hangingPunct="1">
        <a:spcBef>
          <a:spcPct val="20000"/>
        </a:spcBef>
        <a:spcAft>
          <a:spcPct val="0"/>
        </a:spcAft>
        <a:buChar char="»"/>
        <a:defRPr kumimoji="1" sz="1994">
          <a:solidFill>
            <a:schemeClr val="tx1"/>
          </a:solidFill>
          <a:latin typeface="+mn-lt"/>
          <a:ea typeface="+mn-ea"/>
        </a:defRPr>
      </a:lvl6pPr>
      <a:lvl7pPr marL="2961756" indent="-227828" algn="l" rtl="0" eaLnBrk="1" fontAlgn="base" hangingPunct="1">
        <a:spcBef>
          <a:spcPct val="20000"/>
        </a:spcBef>
        <a:spcAft>
          <a:spcPct val="0"/>
        </a:spcAft>
        <a:buChar char="»"/>
        <a:defRPr kumimoji="1" sz="1994">
          <a:solidFill>
            <a:schemeClr val="tx1"/>
          </a:solidFill>
          <a:latin typeface="+mn-lt"/>
          <a:ea typeface="+mn-ea"/>
        </a:defRPr>
      </a:lvl7pPr>
      <a:lvl8pPr marL="3417411" indent="-227828" algn="l" rtl="0" eaLnBrk="1" fontAlgn="base" hangingPunct="1">
        <a:spcBef>
          <a:spcPct val="20000"/>
        </a:spcBef>
        <a:spcAft>
          <a:spcPct val="0"/>
        </a:spcAft>
        <a:buChar char="»"/>
        <a:defRPr kumimoji="1" sz="1994">
          <a:solidFill>
            <a:schemeClr val="tx1"/>
          </a:solidFill>
          <a:latin typeface="+mn-lt"/>
          <a:ea typeface="+mn-ea"/>
        </a:defRPr>
      </a:lvl8pPr>
      <a:lvl9pPr marL="3873065" indent="-227828" algn="l" rtl="0" eaLnBrk="1" fontAlgn="base" hangingPunct="1">
        <a:spcBef>
          <a:spcPct val="20000"/>
        </a:spcBef>
        <a:spcAft>
          <a:spcPct val="0"/>
        </a:spcAft>
        <a:buChar char="»"/>
        <a:defRPr kumimoji="1" sz="1994">
          <a:solidFill>
            <a:schemeClr val="tx1"/>
          </a:solidFill>
          <a:latin typeface="+mn-lt"/>
          <a:ea typeface="+mn-ea"/>
        </a:defRPr>
      </a:lvl9pPr>
    </p:bodyStyle>
    <p:otherStyle>
      <a:defPPr>
        <a:defRPr lang="ja-JP"/>
      </a:defPPr>
      <a:lvl1pPr marL="0" algn="l" defTabSz="911309" rtl="0" eaLnBrk="1" latinLnBrk="0" hangingPunct="1">
        <a:defRPr kumimoji="1" sz="1794" kern="1200">
          <a:solidFill>
            <a:schemeClr val="tx1"/>
          </a:solidFill>
          <a:latin typeface="+mn-lt"/>
          <a:ea typeface="+mn-ea"/>
          <a:cs typeface="+mn-cs"/>
        </a:defRPr>
      </a:lvl1pPr>
      <a:lvl2pPr marL="455654" algn="l" defTabSz="911309" rtl="0" eaLnBrk="1" latinLnBrk="0" hangingPunct="1">
        <a:defRPr kumimoji="1" sz="1794" kern="1200">
          <a:solidFill>
            <a:schemeClr val="tx1"/>
          </a:solidFill>
          <a:latin typeface="+mn-lt"/>
          <a:ea typeface="+mn-ea"/>
          <a:cs typeface="+mn-cs"/>
        </a:defRPr>
      </a:lvl2pPr>
      <a:lvl3pPr marL="911309" algn="l" defTabSz="911309" rtl="0" eaLnBrk="1" latinLnBrk="0" hangingPunct="1">
        <a:defRPr kumimoji="1" sz="1794" kern="1200">
          <a:solidFill>
            <a:schemeClr val="tx1"/>
          </a:solidFill>
          <a:latin typeface="+mn-lt"/>
          <a:ea typeface="+mn-ea"/>
          <a:cs typeface="+mn-cs"/>
        </a:defRPr>
      </a:lvl3pPr>
      <a:lvl4pPr marL="1366965" algn="l" defTabSz="911309" rtl="0" eaLnBrk="1" latinLnBrk="0" hangingPunct="1">
        <a:defRPr kumimoji="1" sz="1794" kern="1200">
          <a:solidFill>
            <a:schemeClr val="tx1"/>
          </a:solidFill>
          <a:latin typeface="+mn-lt"/>
          <a:ea typeface="+mn-ea"/>
          <a:cs typeface="+mn-cs"/>
        </a:defRPr>
      </a:lvl4pPr>
      <a:lvl5pPr marL="1822619" algn="l" defTabSz="911309" rtl="0" eaLnBrk="1" latinLnBrk="0" hangingPunct="1">
        <a:defRPr kumimoji="1" sz="1794" kern="1200">
          <a:solidFill>
            <a:schemeClr val="tx1"/>
          </a:solidFill>
          <a:latin typeface="+mn-lt"/>
          <a:ea typeface="+mn-ea"/>
          <a:cs typeface="+mn-cs"/>
        </a:defRPr>
      </a:lvl5pPr>
      <a:lvl6pPr marL="2278274" algn="l" defTabSz="911309" rtl="0" eaLnBrk="1" latinLnBrk="0" hangingPunct="1">
        <a:defRPr kumimoji="1" sz="1794" kern="1200">
          <a:solidFill>
            <a:schemeClr val="tx1"/>
          </a:solidFill>
          <a:latin typeface="+mn-lt"/>
          <a:ea typeface="+mn-ea"/>
          <a:cs typeface="+mn-cs"/>
        </a:defRPr>
      </a:lvl6pPr>
      <a:lvl7pPr marL="2733928" algn="l" defTabSz="911309" rtl="0" eaLnBrk="1" latinLnBrk="0" hangingPunct="1">
        <a:defRPr kumimoji="1" sz="1794" kern="1200">
          <a:solidFill>
            <a:schemeClr val="tx1"/>
          </a:solidFill>
          <a:latin typeface="+mn-lt"/>
          <a:ea typeface="+mn-ea"/>
          <a:cs typeface="+mn-cs"/>
        </a:defRPr>
      </a:lvl7pPr>
      <a:lvl8pPr marL="3189584" algn="l" defTabSz="911309" rtl="0" eaLnBrk="1" latinLnBrk="0" hangingPunct="1">
        <a:defRPr kumimoji="1" sz="1794" kern="1200">
          <a:solidFill>
            <a:schemeClr val="tx1"/>
          </a:solidFill>
          <a:latin typeface="+mn-lt"/>
          <a:ea typeface="+mn-ea"/>
          <a:cs typeface="+mn-cs"/>
        </a:defRPr>
      </a:lvl8pPr>
      <a:lvl9pPr marL="3645238" algn="l" defTabSz="911309" rtl="0" eaLnBrk="1" latinLnBrk="0" hangingPunct="1">
        <a:defRPr kumimoji="1" sz="1794"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55" name="Rectangle 3"/>
          <p:cNvSpPr>
            <a:spLocks noGrp="1" noChangeArrowheads="1"/>
          </p:cNvSpPr>
          <p:nvPr>
            <p:ph type="body" idx="1"/>
          </p:nvPr>
        </p:nvSpPr>
        <p:spPr>
          <a:xfrm>
            <a:off x="495300" y="1600201"/>
            <a:ext cx="89154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56" name="Rectangle 4"/>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fontAlgn="auto">
              <a:spcBef>
                <a:spcPts val="0"/>
              </a:spcBef>
              <a:spcAft>
                <a:spcPts val="0"/>
              </a:spcAft>
              <a:defRPr/>
            </a:pPr>
            <a:endParaRPr lang="en-US" altLang="ja-JP">
              <a:solidFill>
                <a:srgbClr val="000000"/>
              </a:solidFill>
              <a:latin typeface="Arial"/>
            </a:endParaRPr>
          </a:p>
        </p:txBody>
      </p:sp>
      <p:sp>
        <p:nvSpPr>
          <p:cNvPr id="1457" name="Rectangle 5"/>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fontAlgn="auto">
              <a:spcBef>
                <a:spcPts val="0"/>
              </a:spcBef>
              <a:spcAft>
                <a:spcPts val="0"/>
              </a:spcAft>
              <a:defRPr/>
            </a:pPr>
            <a:endParaRPr lang="en-US" altLang="ja-JP">
              <a:solidFill>
                <a:srgbClr val="000000"/>
              </a:solidFill>
              <a:latin typeface="Arial"/>
            </a:endParaRPr>
          </a:p>
        </p:txBody>
      </p:sp>
      <p:sp>
        <p:nvSpPr>
          <p:cNvPr id="1458" name="Rectangle 6"/>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fontAlgn="auto">
              <a:spcBef>
                <a:spcPts val="0"/>
              </a:spcBef>
              <a:spcAft>
                <a:spcPts val="0"/>
              </a:spcAft>
              <a:defRPr/>
            </a:pPr>
            <a:fld id="{FFDCE21E-3BF4-4A13-BE4A-B95BE9787BE2}" type="slidenum">
              <a:rPr lang="en-US" altLang="ja-JP">
                <a:solidFill>
                  <a:srgbClr val="000000"/>
                </a:solidFill>
                <a:latin typeface="Arial"/>
              </a:rPr>
              <a:pPr fontAlgn="auto">
                <a:spcBef>
                  <a:spcPts val="0"/>
                </a:spcBef>
                <a:spcAft>
                  <a:spcPts val="0"/>
                </a:spcAft>
                <a:defRPr/>
              </a:pPr>
              <a:t>‹#›</a:t>
            </a:fld>
            <a:endParaRPr lang="en-US" altLang="ja-JP">
              <a:solidFill>
                <a:srgbClr val="000000"/>
              </a:solidFill>
              <a:latin typeface="Arial"/>
            </a:endParaRPr>
          </a:p>
        </p:txBody>
      </p:sp>
      <p:grpSp>
        <p:nvGrpSpPr>
          <p:cNvPr id="1459" name="Group 18"/>
          <p:cNvGrpSpPr/>
          <p:nvPr userDrawn="1"/>
        </p:nvGrpSpPr>
        <p:grpSpPr>
          <a:xfrm>
            <a:off x="0" y="0"/>
            <a:ext cx="9906000" cy="546100"/>
            <a:chOff x="0" y="0"/>
            <a:chExt cx="5760" cy="344"/>
          </a:xfrm>
        </p:grpSpPr>
        <p:pic>
          <p:nvPicPr>
            <p:cNvPr id="1460" name="Picture 9" descr="mlit_top"/>
            <p:cNvPicPr>
              <a:picLocks noChangeAspect="1" noChangeArrowheads="1"/>
            </p:cNvPicPr>
            <p:nvPr userDrawn="1"/>
          </p:nvPicPr>
          <p:blipFill>
            <a:blip r:embed="rId14"/>
            <a:srcRect t="26801" b="65286"/>
            <a:stretch>
              <a:fillRect/>
            </a:stretch>
          </p:blipFill>
          <p:spPr>
            <a:xfrm>
              <a:off x="0" y="300"/>
              <a:ext cx="5760" cy="44"/>
            </a:xfrm>
            <a:prstGeom prst="rect">
              <a:avLst/>
            </a:prstGeom>
            <a:noFill/>
            <a:ln>
              <a:noFill/>
            </a:ln>
          </p:spPr>
        </p:pic>
        <p:grpSp>
          <p:nvGrpSpPr>
            <p:cNvPr id="1461" name="Group 17"/>
            <p:cNvGrpSpPr/>
            <p:nvPr userDrawn="1"/>
          </p:nvGrpSpPr>
          <p:grpSpPr>
            <a:xfrm>
              <a:off x="0" y="0"/>
              <a:ext cx="5760" cy="318"/>
              <a:chOff x="0" y="0"/>
              <a:chExt cx="5760" cy="318"/>
            </a:xfrm>
          </p:grpSpPr>
          <p:pic>
            <p:nvPicPr>
              <p:cNvPr id="1462" name="Picture 11" descr="mlit_top"/>
              <p:cNvPicPr>
                <a:picLocks noChangeAspect="1" noChangeArrowheads="1"/>
              </p:cNvPicPr>
              <p:nvPr userDrawn="1"/>
            </p:nvPicPr>
            <p:blipFill>
              <a:blip r:embed="rId15"/>
              <a:srcRect r="66945" b="42805"/>
              <a:stretch>
                <a:fillRect/>
              </a:stretch>
            </p:blipFill>
            <p:spPr>
              <a:xfrm>
                <a:off x="3856" y="0"/>
                <a:ext cx="1904" cy="318"/>
              </a:xfrm>
              <a:prstGeom prst="rect">
                <a:avLst/>
              </a:prstGeom>
              <a:noFill/>
              <a:ln>
                <a:noFill/>
              </a:ln>
            </p:spPr>
          </p:pic>
          <p:pic>
            <p:nvPicPr>
              <p:cNvPr id="1463" name="Picture 16" descr="mlit_top"/>
              <p:cNvPicPr>
                <a:picLocks noChangeAspect="1" noChangeArrowheads="1"/>
              </p:cNvPicPr>
              <p:nvPr userDrawn="1"/>
            </p:nvPicPr>
            <p:blipFill>
              <a:blip r:embed="rId16"/>
              <a:srcRect l="50000" b="42805"/>
              <a:stretch>
                <a:fillRect/>
              </a:stretch>
            </p:blipFill>
            <p:spPr>
              <a:xfrm>
                <a:off x="1043" y="0"/>
                <a:ext cx="2880" cy="318"/>
              </a:xfrm>
              <a:prstGeom prst="rect">
                <a:avLst/>
              </a:prstGeom>
              <a:noFill/>
              <a:ln>
                <a:noFill/>
              </a:ln>
            </p:spPr>
          </p:pic>
          <p:pic>
            <p:nvPicPr>
              <p:cNvPr id="1464" name="Picture 10" descr="mlit_top"/>
              <p:cNvPicPr>
                <a:picLocks noChangeAspect="1" noChangeArrowheads="1"/>
              </p:cNvPicPr>
              <p:nvPr userDrawn="1"/>
            </p:nvPicPr>
            <p:blipFill>
              <a:blip r:embed="rId16"/>
              <a:srcRect l="68906" b="42805"/>
              <a:stretch>
                <a:fillRect/>
              </a:stretch>
            </p:blipFill>
            <p:spPr>
              <a:xfrm>
                <a:off x="0" y="0"/>
                <a:ext cx="1791" cy="318"/>
              </a:xfrm>
              <a:prstGeom prst="rect">
                <a:avLst/>
              </a:prstGeom>
              <a:noFill/>
              <a:ln>
                <a:noFill/>
              </a:ln>
            </p:spPr>
          </p:pic>
        </p:grpSp>
      </p:grpSp>
      <p:sp>
        <p:nvSpPr>
          <p:cNvPr id="1465" name="Rectangle 2"/>
          <p:cNvSpPr>
            <a:spLocks noGrp="1" noChangeArrowheads="1"/>
          </p:cNvSpPr>
          <p:nvPr>
            <p:ph type="title"/>
          </p:nvPr>
        </p:nvSpPr>
        <p:spPr>
          <a:xfrm>
            <a:off x="1" y="0"/>
            <a:ext cx="5343393" cy="47625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466" name="Picture 14"/>
          <p:cNvPicPr>
            <a:picLocks noChangeAspect="1" noChangeArrowheads="1"/>
          </p:cNvPicPr>
          <p:nvPr userDrawn="1"/>
        </p:nvPicPr>
        <p:blipFill>
          <a:blip r:embed="rId17"/>
          <a:srcRect t="3670"/>
          <a:stretch>
            <a:fillRect/>
          </a:stretch>
        </p:blipFill>
        <p:spPr>
          <a:xfrm>
            <a:off x="8225765" y="1"/>
            <a:ext cx="1680236" cy="333375"/>
          </a:xfrm>
          <a:prstGeom prst="rect">
            <a:avLst/>
          </a:prstGeom>
          <a:noFill/>
          <a:ln>
            <a:noFill/>
          </a:ln>
        </p:spPr>
      </p:pic>
    </p:spTree>
    <p:extLst>
      <p:ext uri="{BB962C8B-B14F-4D97-AF65-F5344CB8AC3E}">
        <p14:creationId xmlns:p14="http://schemas.microsoft.com/office/powerpoint/2010/main" val="228781700"/>
      </p:ext>
    </p:extLst>
  </p:cSld>
  <p:clrMap bg1="lt1" tx1="dk1" bg2="lt2" tx2="dk2" accent1="accent1" accent2="accent2" accent3="accent3" accent4="accent4" accent5="accent5" accent6="accent6" hlink="hlink" folHlink="folHlink"/>
  <p:sldLayoutIdLst>
    <p:sldLayoutId id="2147485001" r:id="rId1"/>
    <p:sldLayoutId id="2147485002" r:id="rId2"/>
    <p:sldLayoutId id="2147485003" r:id="rId3"/>
    <p:sldLayoutId id="2147485004" r:id="rId4"/>
    <p:sldLayoutId id="2147485005" r:id="rId5"/>
    <p:sldLayoutId id="2147485006" r:id="rId6"/>
    <p:sldLayoutId id="2147485007" r:id="rId7"/>
    <p:sldLayoutId id="2147485008" r:id="rId8"/>
    <p:sldLayoutId id="2147485009" r:id="rId9"/>
    <p:sldLayoutId id="2147485010" r:id="rId10"/>
    <p:sldLayoutId id="2147485011" r:id="rId11"/>
    <p:sldLayoutId id="2147485013" r:id="rId12"/>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46" name="タイトル プレースホルダ 1"/>
          <p:cNvSpPr>
            <a:spLocks noGrp="1"/>
          </p:cNvSpPr>
          <p:nvPr>
            <p:ph type="title"/>
          </p:nvPr>
        </p:nvSpPr>
        <p:spPr>
          <a:xfrm>
            <a:off x="495301"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1547" name="テキスト プレースホルダ 2"/>
          <p:cNvSpPr>
            <a:spLocks noGrp="1"/>
          </p:cNvSpPr>
          <p:nvPr>
            <p:ph type="body" idx="1"/>
          </p:nvPr>
        </p:nvSpPr>
        <p:spPr>
          <a:xfrm>
            <a:off x="495301" y="1600206"/>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548" name="日付プレースホルダ 3"/>
          <p:cNvSpPr>
            <a:spLocks noGrp="1"/>
          </p:cNvSpPr>
          <p:nvPr>
            <p:ph type="dt" sz="half" idx="2"/>
          </p:nvPr>
        </p:nvSpPr>
        <p:spPr>
          <a:xfrm>
            <a:off x="495302" y="63564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1549" name="フッター プレースホルダ 4"/>
          <p:cNvSpPr>
            <a:spLocks noGrp="1"/>
          </p:cNvSpPr>
          <p:nvPr>
            <p:ph type="ftr" sz="quarter" idx="3"/>
          </p:nvPr>
        </p:nvSpPr>
        <p:spPr>
          <a:xfrm>
            <a:off x="3384563" y="63564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panose="020B0600070205080204" pitchFamily="50" charset="-128"/>
            </a:endParaRPr>
          </a:p>
        </p:txBody>
      </p:sp>
      <p:sp>
        <p:nvSpPr>
          <p:cNvPr id="1550" name="スライド番号プレースホルダ 5"/>
          <p:cNvSpPr>
            <a:spLocks noGrp="1"/>
          </p:cNvSpPr>
          <p:nvPr>
            <p:ph type="sldNum" sz="quarter" idx="4"/>
          </p:nvPr>
        </p:nvSpPr>
        <p:spPr>
          <a:xfrm>
            <a:off x="7099301" y="63564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6C5430D0-4336-49DB-B62F-D1D0AB30FA6F}" type="slidenum">
              <a:rPr lang="ja-JP" altLang="en-US" smtClean="0">
                <a:solidFill>
                  <a:prstClr val="black">
                    <a:tint val="75000"/>
                  </a:prstClr>
                </a:solidFill>
                <a:latin typeface="Calibri"/>
                <a:ea typeface="ＭＳ Ｐゴシック" panose="020B0600070205080204" pitchFamily="50" charset="-128"/>
              </a:rPr>
              <a:pPr fontAlgn="auto">
                <a:spcBef>
                  <a:spcPts val="0"/>
                </a:spcBef>
                <a:spcAft>
                  <a:spcPts val="0"/>
                </a:spcAft>
              </a:pPr>
              <a:t>‹#›</a:t>
            </a:fld>
            <a:endParaRPr lang="ja-JP" altLang="en-US">
              <a:solidFill>
                <a:prstClr val="black">
                  <a:tint val="75000"/>
                </a:prstClr>
              </a:solidFill>
              <a:latin typeface="Calibri"/>
              <a:ea typeface="ＭＳ Ｐゴシック" panose="020B0600070205080204" pitchFamily="50" charset="-128"/>
            </a:endParaRPr>
          </a:p>
        </p:txBody>
      </p:sp>
      <p:grpSp>
        <p:nvGrpSpPr>
          <p:cNvPr id="1551" name="Group 18"/>
          <p:cNvGrpSpPr/>
          <p:nvPr/>
        </p:nvGrpSpPr>
        <p:grpSpPr>
          <a:xfrm>
            <a:off x="13" y="0"/>
            <a:ext cx="9906000" cy="546100"/>
            <a:chOff x="0" y="0"/>
            <a:chExt cx="5760" cy="344"/>
          </a:xfrm>
        </p:grpSpPr>
        <p:pic>
          <p:nvPicPr>
            <p:cNvPr id="1552" name="Picture 9" descr="mlit_top"/>
            <p:cNvPicPr>
              <a:picLocks noChangeAspect="1" noChangeArrowheads="1"/>
            </p:cNvPicPr>
            <p:nvPr userDrawn="1"/>
          </p:nvPicPr>
          <p:blipFill>
            <a:blip r:embed="rId13"/>
            <a:srcRect t="26801" b="65286"/>
            <a:stretch>
              <a:fillRect/>
            </a:stretch>
          </p:blipFill>
          <p:spPr>
            <a:xfrm>
              <a:off x="0" y="300"/>
              <a:ext cx="5760" cy="44"/>
            </a:xfrm>
            <a:prstGeom prst="rect">
              <a:avLst/>
            </a:prstGeom>
            <a:noFill/>
            <a:ln w="9525">
              <a:noFill/>
              <a:miter lim="800000"/>
              <a:headEnd/>
              <a:tailEnd/>
            </a:ln>
          </p:spPr>
        </p:pic>
        <p:grpSp>
          <p:nvGrpSpPr>
            <p:cNvPr id="1553" name="Group 17"/>
            <p:cNvGrpSpPr/>
            <p:nvPr userDrawn="1"/>
          </p:nvGrpSpPr>
          <p:grpSpPr>
            <a:xfrm>
              <a:off x="0" y="0"/>
              <a:ext cx="5760" cy="318"/>
              <a:chOff x="0" y="0"/>
              <a:chExt cx="5760" cy="318"/>
            </a:xfrm>
          </p:grpSpPr>
          <p:pic>
            <p:nvPicPr>
              <p:cNvPr id="1554" name="Picture 11" descr="mlit_top"/>
              <p:cNvPicPr>
                <a:picLocks noChangeAspect="1" noChangeArrowheads="1"/>
              </p:cNvPicPr>
              <p:nvPr userDrawn="1"/>
            </p:nvPicPr>
            <p:blipFill>
              <a:blip r:embed="rId14"/>
              <a:srcRect r="66945" b="42805"/>
              <a:stretch>
                <a:fillRect/>
              </a:stretch>
            </p:blipFill>
            <p:spPr>
              <a:xfrm>
                <a:off x="3856" y="0"/>
                <a:ext cx="1904" cy="318"/>
              </a:xfrm>
              <a:prstGeom prst="rect">
                <a:avLst/>
              </a:prstGeom>
              <a:noFill/>
              <a:ln w="9525">
                <a:noFill/>
                <a:miter lim="800000"/>
                <a:headEnd/>
                <a:tailEnd/>
              </a:ln>
            </p:spPr>
          </p:pic>
          <p:pic>
            <p:nvPicPr>
              <p:cNvPr id="1555" name="Picture 16" descr="mlit_top"/>
              <p:cNvPicPr>
                <a:picLocks noChangeAspect="1" noChangeArrowheads="1"/>
              </p:cNvPicPr>
              <p:nvPr userDrawn="1"/>
            </p:nvPicPr>
            <p:blipFill>
              <a:blip r:embed="rId15"/>
              <a:srcRect l="50000" b="42805"/>
              <a:stretch>
                <a:fillRect/>
              </a:stretch>
            </p:blipFill>
            <p:spPr>
              <a:xfrm>
                <a:off x="1043" y="0"/>
                <a:ext cx="2880" cy="318"/>
              </a:xfrm>
              <a:prstGeom prst="rect">
                <a:avLst/>
              </a:prstGeom>
              <a:noFill/>
              <a:ln w="9525">
                <a:noFill/>
                <a:miter lim="800000"/>
                <a:headEnd/>
                <a:tailEnd/>
              </a:ln>
            </p:spPr>
          </p:pic>
          <p:pic>
            <p:nvPicPr>
              <p:cNvPr id="1556" name="Picture 10" descr="mlit_top"/>
              <p:cNvPicPr>
                <a:picLocks noChangeAspect="1" noChangeArrowheads="1"/>
              </p:cNvPicPr>
              <p:nvPr userDrawn="1"/>
            </p:nvPicPr>
            <p:blipFill>
              <a:blip r:embed="rId15"/>
              <a:srcRect l="68906" b="42805"/>
              <a:stretch>
                <a:fillRect/>
              </a:stretch>
            </p:blipFill>
            <p:spPr>
              <a:xfrm>
                <a:off x="0" y="0"/>
                <a:ext cx="1791" cy="318"/>
              </a:xfrm>
              <a:prstGeom prst="rect">
                <a:avLst/>
              </a:prstGeom>
              <a:noFill/>
              <a:ln w="9525">
                <a:noFill/>
                <a:miter lim="800000"/>
                <a:headEnd/>
                <a:tailEnd/>
              </a:ln>
            </p:spPr>
          </p:pic>
        </p:grpSp>
      </p:grpSp>
      <p:pic>
        <p:nvPicPr>
          <p:cNvPr id="1557" name="Picture 14"/>
          <p:cNvPicPr>
            <a:picLocks noChangeAspect="1" noChangeArrowheads="1"/>
          </p:cNvPicPr>
          <p:nvPr/>
        </p:nvPicPr>
        <p:blipFill>
          <a:blip r:embed="rId16"/>
          <a:srcRect t="3670"/>
          <a:stretch>
            <a:fillRect/>
          </a:stretch>
        </p:blipFill>
        <p:spPr>
          <a:xfrm>
            <a:off x="8226476" y="9"/>
            <a:ext cx="1679575" cy="333375"/>
          </a:xfrm>
          <a:prstGeom prst="rect">
            <a:avLst/>
          </a:prstGeom>
          <a:noFill/>
          <a:ln w="9525">
            <a:noFill/>
            <a:miter lim="800000"/>
            <a:headEnd/>
            <a:tailEnd/>
          </a:ln>
        </p:spPr>
      </p:pic>
    </p:spTree>
    <p:extLst>
      <p:ext uri="{BB962C8B-B14F-4D97-AF65-F5344CB8AC3E}">
        <p14:creationId xmlns:p14="http://schemas.microsoft.com/office/powerpoint/2010/main" val="2419893917"/>
      </p:ext>
    </p:extLst>
  </p:cSld>
  <p:clrMap bg1="lt1" tx1="dk1" bg2="lt2" tx2="dk2" accent1="accent1" accent2="accent2" accent3="accent3" accent4="accent4" accent5="accent5" accent6="accent6" hlink="hlink" folHlink="folHlink"/>
  <p:sldLayoutIdLst>
    <p:sldLayoutId id="2147485019" r:id="rId1"/>
    <p:sldLayoutId id="2147485020" r:id="rId2"/>
    <p:sldLayoutId id="2147485021" r:id="rId3"/>
    <p:sldLayoutId id="2147485022" r:id="rId4"/>
    <p:sldLayoutId id="2147485023" r:id="rId5"/>
    <p:sldLayoutId id="2147485024" r:id="rId6"/>
    <p:sldLayoutId id="2147485025" r:id="rId7"/>
    <p:sldLayoutId id="2147485026" r:id="rId8"/>
    <p:sldLayoutId id="2147485027" r:id="rId9"/>
    <p:sldLayoutId id="2147485028" r:id="rId10"/>
    <p:sldLayoutId id="214748502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2" name="Rectangle 3"/>
          <p:cNvSpPr>
            <a:spLocks noGrp="1" noChangeArrowheads="1"/>
          </p:cNvSpPr>
          <p:nvPr>
            <p:ph type="body" idx="1"/>
          </p:nvPr>
        </p:nvSpPr>
        <p:spPr>
          <a:xfrm>
            <a:off x="495313" y="1600206"/>
            <a:ext cx="8915400" cy="4525963"/>
          </a:xfrm>
          <a:prstGeom prst="rect">
            <a:avLst/>
          </a:prstGeom>
          <a:noFill/>
          <a:ln w="9525">
            <a:noFill/>
            <a:miter lim="800000"/>
            <a:headEnd/>
            <a:tailEnd/>
          </a:ln>
        </p:spPr>
        <p:txBody>
          <a:bodyPr vert="horz" wrap="square" lIns="91423" tIns="45712" rIns="91423" bIns="45712"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1633" name="Group 18"/>
          <p:cNvGrpSpPr/>
          <p:nvPr/>
        </p:nvGrpSpPr>
        <p:grpSpPr>
          <a:xfrm>
            <a:off x="86" y="0"/>
            <a:ext cx="9906000" cy="546100"/>
            <a:chOff x="0" y="0"/>
            <a:chExt cx="5760" cy="344"/>
          </a:xfrm>
        </p:grpSpPr>
        <p:pic>
          <p:nvPicPr>
            <p:cNvPr id="1634" name="Picture 9" descr="mlit_top"/>
            <p:cNvPicPr>
              <a:picLocks noChangeAspect="1" noChangeArrowheads="1"/>
            </p:cNvPicPr>
            <p:nvPr userDrawn="1"/>
          </p:nvPicPr>
          <p:blipFill>
            <a:blip r:embed="rId17"/>
            <a:srcRect t="26801" b="65286"/>
            <a:stretch>
              <a:fillRect/>
            </a:stretch>
          </p:blipFill>
          <p:spPr>
            <a:xfrm>
              <a:off x="0" y="300"/>
              <a:ext cx="5760" cy="44"/>
            </a:xfrm>
            <a:prstGeom prst="rect">
              <a:avLst/>
            </a:prstGeom>
            <a:noFill/>
            <a:ln w="9525">
              <a:noFill/>
              <a:miter lim="800000"/>
              <a:headEnd/>
              <a:tailEnd/>
            </a:ln>
          </p:spPr>
        </p:pic>
        <p:grpSp>
          <p:nvGrpSpPr>
            <p:cNvPr id="1635" name="Group 17"/>
            <p:cNvGrpSpPr/>
            <p:nvPr userDrawn="1"/>
          </p:nvGrpSpPr>
          <p:grpSpPr>
            <a:xfrm>
              <a:off x="0" y="0"/>
              <a:ext cx="5760" cy="318"/>
              <a:chOff x="0" y="0"/>
              <a:chExt cx="5760" cy="318"/>
            </a:xfrm>
          </p:grpSpPr>
          <p:pic>
            <p:nvPicPr>
              <p:cNvPr id="1636" name="Picture 11" descr="mlit_top"/>
              <p:cNvPicPr>
                <a:picLocks noChangeAspect="1" noChangeArrowheads="1"/>
              </p:cNvPicPr>
              <p:nvPr userDrawn="1"/>
            </p:nvPicPr>
            <p:blipFill>
              <a:blip r:embed="rId18"/>
              <a:srcRect r="66945" b="42805"/>
              <a:stretch>
                <a:fillRect/>
              </a:stretch>
            </p:blipFill>
            <p:spPr>
              <a:xfrm>
                <a:off x="3856" y="0"/>
                <a:ext cx="1904" cy="318"/>
              </a:xfrm>
              <a:prstGeom prst="rect">
                <a:avLst/>
              </a:prstGeom>
              <a:noFill/>
              <a:ln w="9525">
                <a:noFill/>
                <a:miter lim="800000"/>
                <a:headEnd/>
                <a:tailEnd/>
              </a:ln>
            </p:spPr>
          </p:pic>
          <p:pic>
            <p:nvPicPr>
              <p:cNvPr id="1637" name="Picture 16" descr="mlit_top"/>
              <p:cNvPicPr>
                <a:picLocks noChangeAspect="1" noChangeArrowheads="1"/>
              </p:cNvPicPr>
              <p:nvPr userDrawn="1"/>
            </p:nvPicPr>
            <p:blipFill>
              <a:blip r:embed="rId19"/>
              <a:srcRect l="50000" b="42805"/>
              <a:stretch>
                <a:fillRect/>
              </a:stretch>
            </p:blipFill>
            <p:spPr>
              <a:xfrm>
                <a:off x="1043" y="0"/>
                <a:ext cx="2880" cy="318"/>
              </a:xfrm>
              <a:prstGeom prst="rect">
                <a:avLst/>
              </a:prstGeom>
              <a:noFill/>
              <a:ln w="9525">
                <a:noFill/>
                <a:miter lim="800000"/>
                <a:headEnd/>
                <a:tailEnd/>
              </a:ln>
            </p:spPr>
          </p:pic>
          <p:pic>
            <p:nvPicPr>
              <p:cNvPr id="1638" name="Picture 10" descr="mlit_top"/>
              <p:cNvPicPr>
                <a:picLocks noChangeAspect="1" noChangeArrowheads="1"/>
              </p:cNvPicPr>
              <p:nvPr userDrawn="1"/>
            </p:nvPicPr>
            <p:blipFill>
              <a:blip r:embed="rId19"/>
              <a:srcRect l="68906" b="42805"/>
              <a:stretch>
                <a:fillRect/>
              </a:stretch>
            </p:blipFill>
            <p:spPr>
              <a:xfrm>
                <a:off x="0" y="0"/>
                <a:ext cx="1791" cy="318"/>
              </a:xfrm>
              <a:prstGeom prst="rect">
                <a:avLst/>
              </a:prstGeom>
              <a:noFill/>
              <a:ln w="9525">
                <a:noFill/>
                <a:miter lim="800000"/>
                <a:headEnd/>
                <a:tailEnd/>
              </a:ln>
            </p:spPr>
          </p:pic>
        </p:grpSp>
      </p:grpSp>
      <p:sp>
        <p:nvSpPr>
          <p:cNvPr id="1639" name="Rectangle 2"/>
          <p:cNvSpPr>
            <a:spLocks noGrp="1" noChangeArrowheads="1"/>
          </p:cNvSpPr>
          <p:nvPr>
            <p:ph type="title"/>
          </p:nvPr>
        </p:nvSpPr>
        <p:spPr>
          <a:xfrm>
            <a:off x="118" y="0"/>
            <a:ext cx="7605713" cy="476250"/>
          </a:xfrm>
          <a:prstGeom prst="rect">
            <a:avLst/>
          </a:prstGeom>
          <a:noFill/>
          <a:ln w="9525">
            <a:noFill/>
            <a:miter lim="800000"/>
            <a:headEnd/>
            <a:tailEnd/>
          </a:ln>
        </p:spPr>
        <p:txBody>
          <a:bodyPr vert="horz" wrap="square" lIns="91423" tIns="45712" rIns="91423" bIns="45712" numCol="1" anchor="ctr" anchorCtr="0" compatLnSpc="1">
            <a:prstTxWarp prst="textNoShape">
              <a:avLst/>
            </a:prstTxWarp>
          </a:bodyPr>
          <a:lstStyle/>
          <a:p>
            <a:pPr lvl="0"/>
            <a:r>
              <a:rPr lang="ja-JP" altLang="en-US"/>
              <a:t>マスタ タイトルの書式設定</a:t>
            </a:r>
          </a:p>
        </p:txBody>
      </p:sp>
    </p:spTree>
    <p:extLst>
      <p:ext uri="{BB962C8B-B14F-4D97-AF65-F5344CB8AC3E}">
        <p14:creationId xmlns:p14="http://schemas.microsoft.com/office/powerpoint/2010/main" val="3254526424"/>
      </p:ext>
    </p:extLst>
  </p:cSld>
  <p:clrMap bg1="lt1" tx1="dk1" bg2="lt2" tx2="dk2" accent1="accent1" accent2="accent2" accent3="accent3" accent4="accent4" accent5="accent5" accent6="accent6" hlink="hlink" folHlink="folHlink"/>
  <p:sldLayoutIdLst>
    <p:sldLayoutId id="2147485031" r:id="rId1"/>
    <p:sldLayoutId id="2147485032" r:id="rId2"/>
    <p:sldLayoutId id="2147485033" r:id="rId3"/>
    <p:sldLayoutId id="2147485034" r:id="rId4"/>
    <p:sldLayoutId id="2147485035" r:id="rId5"/>
    <p:sldLayoutId id="2147485036" r:id="rId6"/>
    <p:sldLayoutId id="2147485037" r:id="rId7"/>
    <p:sldLayoutId id="2147485038" r:id="rId8"/>
    <p:sldLayoutId id="2147485039" r:id="rId9"/>
    <p:sldLayoutId id="2147485040" r:id="rId10"/>
    <p:sldLayoutId id="2147485041" r:id="rId11"/>
    <p:sldLayoutId id="2147485042" r:id="rId12"/>
    <p:sldLayoutId id="2147485043" r:id="rId13"/>
    <p:sldLayoutId id="2147485044" r:id="rId14"/>
    <p:sldLayoutId id="2147485045" r:id="rId15"/>
  </p:sldLayoutIdLst>
  <p:hf sldNum="0"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1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23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353"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47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838" indent="-342838" algn="l" rtl="0" eaLnBrk="1" fontAlgn="base" hangingPunct="1">
        <a:spcBef>
          <a:spcPct val="20000"/>
        </a:spcBef>
        <a:spcAft>
          <a:spcPct val="0"/>
        </a:spcAft>
        <a:buChar char="•"/>
        <a:defRPr kumimoji="1" sz="3200">
          <a:solidFill>
            <a:schemeClr val="tx1"/>
          </a:solidFill>
          <a:latin typeface="+mn-lt"/>
          <a:ea typeface="+mn-ea"/>
          <a:cs typeface="+mn-cs"/>
        </a:defRPr>
      </a:lvl1pPr>
      <a:lvl2pPr marL="742816" indent="-285699" algn="l" rtl="0" eaLnBrk="1" fontAlgn="base" hangingPunct="1">
        <a:spcBef>
          <a:spcPct val="20000"/>
        </a:spcBef>
        <a:spcAft>
          <a:spcPct val="0"/>
        </a:spcAft>
        <a:buChar char="–"/>
        <a:defRPr kumimoji="1" sz="2800">
          <a:solidFill>
            <a:schemeClr val="tx1"/>
          </a:solidFill>
          <a:latin typeface="+mn-lt"/>
          <a:ea typeface="+mn-ea"/>
        </a:defRPr>
      </a:lvl2pPr>
      <a:lvl3pPr marL="1142794" indent="-228559" algn="l" rtl="0" eaLnBrk="1" fontAlgn="base" hangingPunct="1">
        <a:spcBef>
          <a:spcPct val="20000"/>
        </a:spcBef>
        <a:spcAft>
          <a:spcPct val="0"/>
        </a:spcAft>
        <a:buChar char="•"/>
        <a:defRPr kumimoji="1" sz="2400">
          <a:solidFill>
            <a:schemeClr val="tx1"/>
          </a:solidFill>
          <a:latin typeface="+mn-lt"/>
          <a:ea typeface="+mn-ea"/>
        </a:defRPr>
      </a:lvl3pPr>
      <a:lvl4pPr marL="1599911" indent="-228559" algn="l" rtl="0" eaLnBrk="1" fontAlgn="base" hangingPunct="1">
        <a:spcBef>
          <a:spcPct val="20000"/>
        </a:spcBef>
        <a:spcAft>
          <a:spcPct val="0"/>
        </a:spcAft>
        <a:buChar char="–"/>
        <a:defRPr kumimoji="1" sz="2000">
          <a:solidFill>
            <a:schemeClr val="tx1"/>
          </a:solidFill>
          <a:latin typeface="+mn-lt"/>
          <a:ea typeface="+mn-ea"/>
        </a:defRPr>
      </a:lvl4pPr>
      <a:lvl5pPr marL="2057029" indent="-228559" algn="l" rtl="0" eaLnBrk="1" fontAlgn="base" hangingPunct="1">
        <a:spcBef>
          <a:spcPct val="20000"/>
        </a:spcBef>
        <a:spcAft>
          <a:spcPct val="0"/>
        </a:spcAft>
        <a:buChar char="»"/>
        <a:defRPr kumimoji="1" sz="2000">
          <a:solidFill>
            <a:schemeClr val="tx1"/>
          </a:solidFill>
          <a:latin typeface="+mn-lt"/>
          <a:ea typeface="+mn-ea"/>
        </a:defRPr>
      </a:lvl5pPr>
      <a:lvl6pPr marL="2514147" indent="-228559" algn="l" rtl="0" eaLnBrk="1" fontAlgn="base" hangingPunct="1">
        <a:spcBef>
          <a:spcPct val="20000"/>
        </a:spcBef>
        <a:spcAft>
          <a:spcPct val="0"/>
        </a:spcAft>
        <a:buChar char="»"/>
        <a:defRPr kumimoji="1" sz="2000">
          <a:solidFill>
            <a:schemeClr val="tx1"/>
          </a:solidFill>
          <a:latin typeface="+mn-lt"/>
          <a:ea typeface="+mn-ea"/>
        </a:defRPr>
      </a:lvl6pPr>
      <a:lvl7pPr marL="2971264" indent="-228559" algn="l" rtl="0" eaLnBrk="1" fontAlgn="base" hangingPunct="1">
        <a:spcBef>
          <a:spcPct val="20000"/>
        </a:spcBef>
        <a:spcAft>
          <a:spcPct val="0"/>
        </a:spcAft>
        <a:buChar char="»"/>
        <a:defRPr kumimoji="1" sz="2000">
          <a:solidFill>
            <a:schemeClr val="tx1"/>
          </a:solidFill>
          <a:latin typeface="+mn-lt"/>
          <a:ea typeface="+mn-ea"/>
        </a:defRPr>
      </a:lvl7pPr>
      <a:lvl8pPr marL="3428382" indent="-228559" algn="l" rtl="0" eaLnBrk="1" fontAlgn="base" hangingPunct="1">
        <a:spcBef>
          <a:spcPct val="20000"/>
        </a:spcBef>
        <a:spcAft>
          <a:spcPct val="0"/>
        </a:spcAft>
        <a:buChar char="»"/>
        <a:defRPr kumimoji="1" sz="2000">
          <a:solidFill>
            <a:schemeClr val="tx1"/>
          </a:solidFill>
          <a:latin typeface="+mn-lt"/>
          <a:ea typeface="+mn-ea"/>
        </a:defRPr>
      </a:lvl8pPr>
      <a:lvl9pPr marL="3885499" indent="-228559"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235" rtl="0" eaLnBrk="1" latinLnBrk="0" hangingPunct="1">
        <a:defRPr kumimoji="1" sz="1800" kern="1200">
          <a:solidFill>
            <a:schemeClr val="tx1"/>
          </a:solidFill>
          <a:latin typeface="+mn-lt"/>
          <a:ea typeface="+mn-ea"/>
          <a:cs typeface="+mn-cs"/>
        </a:defRPr>
      </a:lvl1pPr>
      <a:lvl2pPr marL="457117" algn="l" defTabSz="914235" rtl="0" eaLnBrk="1" latinLnBrk="0" hangingPunct="1">
        <a:defRPr kumimoji="1" sz="1800" kern="1200">
          <a:solidFill>
            <a:schemeClr val="tx1"/>
          </a:solidFill>
          <a:latin typeface="+mn-lt"/>
          <a:ea typeface="+mn-ea"/>
          <a:cs typeface="+mn-cs"/>
        </a:defRPr>
      </a:lvl2pPr>
      <a:lvl3pPr marL="914235" algn="l" defTabSz="914235" rtl="0" eaLnBrk="1" latinLnBrk="0" hangingPunct="1">
        <a:defRPr kumimoji="1" sz="1800" kern="1200">
          <a:solidFill>
            <a:schemeClr val="tx1"/>
          </a:solidFill>
          <a:latin typeface="+mn-lt"/>
          <a:ea typeface="+mn-ea"/>
          <a:cs typeface="+mn-cs"/>
        </a:defRPr>
      </a:lvl3pPr>
      <a:lvl4pPr marL="1371353" algn="l" defTabSz="914235" rtl="0" eaLnBrk="1" latinLnBrk="0" hangingPunct="1">
        <a:defRPr kumimoji="1" sz="1800" kern="1200">
          <a:solidFill>
            <a:schemeClr val="tx1"/>
          </a:solidFill>
          <a:latin typeface="+mn-lt"/>
          <a:ea typeface="+mn-ea"/>
          <a:cs typeface="+mn-cs"/>
        </a:defRPr>
      </a:lvl4pPr>
      <a:lvl5pPr marL="1828470" algn="l" defTabSz="914235" rtl="0" eaLnBrk="1" latinLnBrk="0" hangingPunct="1">
        <a:defRPr kumimoji="1" sz="1800" kern="1200">
          <a:solidFill>
            <a:schemeClr val="tx1"/>
          </a:solidFill>
          <a:latin typeface="+mn-lt"/>
          <a:ea typeface="+mn-ea"/>
          <a:cs typeface="+mn-cs"/>
        </a:defRPr>
      </a:lvl5pPr>
      <a:lvl6pPr marL="2285588" algn="l" defTabSz="914235" rtl="0" eaLnBrk="1" latinLnBrk="0" hangingPunct="1">
        <a:defRPr kumimoji="1" sz="1800" kern="1200">
          <a:solidFill>
            <a:schemeClr val="tx1"/>
          </a:solidFill>
          <a:latin typeface="+mn-lt"/>
          <a:ea typeface="+mn-ea"/>
          <a:cs typeface="+mn-cs"/>
        </a:defRPr>
      </a:lvl6pPr>
      <a:lvl7pPr marL="2742705" algn="l" defTabSz="914235" rtl="0" eaLnBrk="1" latinLnBrk="0" hangingPunct="1">
        <a:defRPr kumimoji="1" sz="1800" kern="1200">
          <a:solidFill>
            <a:schemeClr val="tx1"/>
          </a:solidFill>
          <a:latin typeface="+mn-lt"/>
          <a:ea typeface="+mn-ea"/>
          <a:cs typeface="+mn-cs"/>
        </a:defRPr>
      </a:lvl7pPr>
      <a:lvl8pPr marL="3199823" algn="l" defTabSz="914235" rtl="0" eaLnBrk="1" latinLnBrk="0" hangingPunct="1">
        <a:defRPr kumimoji="1" sz="1800" kern="1200">
          <a:solidFill>
            <a:schemeClr val="tx1"/>
          </a:solidFill>
          <a:latin typeface="+mn-lt"/>
          <a:ea typeface="+mn-ea"/>
          <a:cs typeface="+mn-cs"/>
        </a:defRPr>
      </a:lvl8pPr>
      <a:lvl9pPr marL="3656940" algn="l" defTabSz="91423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938710" y="1268760"/>
            <a:ext cx="7279293" cy="5472608"/>
          </a:xfrm>
          <a:prstGeom prst="roundRect">
            <a:avLst>
              <a:gd name="adj" fmla="val 2182"/>
            </a:avLst>
          </a:prstGeom>
          <a:solidFill>
            <a:srgbClr val="CCFFCC">
              <a:alpha val="80000"/>
            </a:srgb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11" name="正方形/長方形 10"/>
          <p:cNvSpPr/>
          <p:nvPr/>
        </p:nvSpPr>
        <p:spPr>
          <a:xfrm>
            <a:off x="4864396" y="2207232"/>
            <a:ext cx="2484000" cy="221914"/>
          </a:xfrm>
          <a:prstGeom prst="rect">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79" name="下矢印 78"/>
          <p:cNvSpPr/>
          <p:nvPr/>
        </p:nvSpPr>
        <p:spPr>
          <a:xfrm rot="10800000">
            <a:off x="7001940" y="1968000"/>
            <a:ext cx="495323" cy="461145"/>
          </a:xfrm>
          <a:prstGeom prst="downArrow">
            <a:avLst>
              <a:gd name="adj1" fmla="val 50000"/>
              <a:gd name="adj2" fmla="val 0"/>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cxnSp>
        <p:nvCxnSpPr>
          <p:cNvPr id="12" name="直線矢印コネクタ 11"/>
          <p:cNvCxnSpPr/>
          <p:nvPr/>
        </p:nvCxnSpPr>
        <p:spPr>
          <a:xfrm>
            <a:off x="3188372" y="2348880"/>
            <a:ext cx="0" cy="2154649"/>
          </a:xfrm>
          <a:prstGeom prst="straightConnector1">
            <a:avLst/>
          </a:prstGeom>
          <a:ln w="9525">
            <a:solidFill>
              <a:schemeClr val="tx1"/>
            </a:solidFill>
            <a:prstDash val="dash"/>
            <a:tailEnd type="triangle" w="lg" len="lg"/>
          </a:ln>
        </p:spPr>
        <p:style>
          <a:lnRef idx="1">
            <a:schemeClr val="accent1"/>
          </a:lnRef>
          <a:fillRef idx="0">
            <a:schemeClr val="accent1"/>
          </a:fillRef>
          <a:effectRef idx="0">
            <a:schemeClr val="accent1"/>
          </a:effectRef>
          <a:fontRef idx="minor">
            <a:schemeClr val="tx1"/>
          </a:fontRef>
        </p:style>
      </p:cxnSp>
      <p:sp>
        <p:nvSpPr>
          <p:cNvPr id="18" name="角丸四角形 17"/>
          <p:cNvSpPr/>
          <p:nvPr/>
        </p:nvSpPr>
        <p:spPr>
          <a:xfrm>
            <a:off x="2495883" y="1345109"/>
            <a:ext cx="2880320" cy="585832"/>
          </a:xfrm>
          <a:prstGeom prst="round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Arial"/>
                <a:ea typeface="ＭＳ Ｐゴシック"/>
                <a:cs typeface="+mn-cs"/>
              </a:rPr>
              <a:t>国土交通省</a:t>
            </a:r>
            <a:endParaRPr kumimoji="0" lang="en-US" altLang="ja-JP" sz="1800" b="1" i="0" u="none" strike="noStrike" kern="1200" cap="none" spc="0" normalizeH="0" baseline="0" noProof="0" dirty="0">
              <a:ln>
                <a:noFill/>
              </a:ln>
              <a:solidFill>
                <a:prstClr val="white"/>
              </a:solidFill>
              <a:effectLst/>
              <a:uLnTx/>
              <a:uFillTx/>
              <a:latin typeface="Arial"/>
              <a:ea typeface="ＭＳ Ｐゴシック"/>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white"/>
                </a:solidFill>
                <a:effectLst/>
                <a:uLnTx/>
                <a:uFillTx/>
                <a:latin typeface="Arial"/>
                <a:ea typeface="ＭＳ Ｐゴシック"/>
                <a:cs typeface="+mn-cs"/>
              </a:rPr>
              <a:t>不動産・建設経済局</a:t>
            </a:r>
            <a:endParaRPr kumimoji="1" lang="ja-JP" altLang="en-US" sz="1400"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19" name="角丸四角形 18"/>
          <p:cNvSpPr/>
          <p:nvPr/>
        </p:nvSpPr>
        <p:spPr>
          <a:xfrm>
            <a:off x="5981070" y="1340768"/>
            <a:ext cx="2880320" cy="604028"/>
          </a:xfrm>
          <a:prstGeom prst="roundRect">
            <a:avLst/>
          </a:prstGeom>
          <a:solidFill>
            <a:srgbClr val="FF9933"/>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Arial"/>
                <a:ea typeface="ＭＳ Ｐゴシック"/>
                <a:cs typeface="+mn-cs"/>
              </a:rPr>
              <a:t>総務省</a:t>
            </a:r>
            <a:endParaRPr kumimoji="1" lang="en-US" altLang="ja-JP" sz="1800" b="1" i="0" u="none" strike="noStrike" kern="1200" cap="none" spc="0" normalizeH="0" baseline="0" noProof="0" dirty="0">
              <a:ln>
                <a:noFill/>
              </a:ln>
              <a:solidFill>
                <a:prstClr val="white"/>
              </a:solidFill>
              <a:effectLst/>
              <a:uLnTx/>
              <a:uFillTx/>
              <a:latin typeface="Arial"/>
              <a:ea typeface="ＭＳ Ｐゴシック"/>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white"/>
                </a:solidFill>
                <a:effectLst/>
                <a:uLnTx/>
                <a:uFillTx/>
                <a:latin typeface="Arial"/>
                <a:ea typeface="ＭＳ Ｐゴシック"/>
                <a:cs typeface="+mn-cs"/>
              </a:rPr>
              <a:t>自治行政局</a:t>
            </a:r>
            <a:endParaRPr kumimoji="1" lang="ja-JP" altLang="en-US" sz="1400"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48" name="正方形/長方形 47"/>
          <p:cNvSpPr/>
          <p:nvPr/>
        </p:nvSpPr>
        <p:spPr>
          <a:xfrm>
            <a:off x="2542324" y="5821852"/>
            <a:ext cx="1532413" cy="7644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a:ea typeface="ＭＳ Ｐゴシック"/>
              <a:cs typeface="+mn-cs"/>
            </a:endParaRPr>
          </a:p>
        </p:txBody>
      </p:sp>
      <p:sp>
        <p:nvSpPr>
          <p:cNvPr id="49" name="正方形/長方形 48"/>
          <p:cNvSpPr/>
          <p:nvPr/>
        </p:nvSpPr>
        <p:spPr>
          <a:xfrm>
            <a:off x="4203830" y="5821852"/>
            <a:ext cx="1532413" cy="76440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a:ea typeface="ＭＳ Ｐゴシック"/>
              <a:cs typeface="+mn-cs"/>
            </a:endParaRPr>
          </a:p>
        </p:txBody>
      </p:sp>
      <p:sp>
        <p:nvSpPr>
          <p:cNvPr id="54" name="テキスト ボックス 53"/>
          <p:cNvSpPr txBox="1"/>
          <p:nvPr/>
        </p:nvSpPr>
        <p:spPr>
          <a:xfrm>
            <a:off x="128465" y="587512"/>
            <a:ext cx="9652448" cy="584775"/>
          </a:xfrm>
          <a:prstGeom prst="rect">
            <a:avLst/>
          </a:prstGeom>
          <a:noFill/>
          <a:ln w="19050">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50" normalizeH="0" baseline="0" noProof="0" dirty="0">
                <a:ln>
                  <a:noFill/>
                </a:ln>
                <a:solidFill>
                  <a:prstClr val="black"/>
                </a:solidFill>
                <a:effectLst/>
                <a:uLnTx/>
                <a:uFillTx/>
                <a:latin typeface="ＭＳ Ｐゴシック"/>
                <a:ea typeface="ＭＳ Ｐゴシック"/>
                <a:cs typeface="+mn-cs"/>
              </a:rPr>
              <a:t>○　毎年度実施する入契調査の結果を踏まえ、市町村等における</a:t>
            </a:r>
            <a:r>
              <a:rPr kumimoji="0" lang="ja-JP" altLang="en-US" sz="1600" b="0" i="0" u="none" strike="noStrike" kern="1200" cap="none" spc="-50" normalizeH="0" baseline="0" noProof="0" dirty="0">
                <a:ln>
                  <a:noFill/>
                </a:ln>
                <a:solidFill>
                  <a:prstClr val="black"/>
                </a:solidFill>
                <a:effectLst/>
                <a:uLnTx/>
                <a:uFillTx/>
                <a:latin typeface="ＭＳ Ｐゴシック"/>
                <a:ea typeface="ＭＳ Ｐゴシック"/>
                <a:cs typeface="+mn-cs"/>
              </a:rPr>
              <a:t>入札契約適正化に関する措置の改善等を図る</a:t>
            </a:r>
            <a:endParaRPr kumimoji="0" lang="en-US" altLang="ja-JP" sz="1600" b="0" i="0" u="none" strike="noStrike" kern="1200" cap="none" spc="-50" normalizeH="0" baseline="0" noProof="0" dirty="0">
              <a:ln>
                <a:noFill/>
              </a:ln>
              <a:solidFill>
                <a:prstClr val="black"/>
              </a:solidFill>
              <a:effectLst/>
              <a:uLnTx/>
              <a:uFillTx/>
              <a:latin typeface="ＭＳ Ｐゴシック"/>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50" normalizeH="0" baseline="0" noProof="0" dirty="0">
                <a:ln>
                  <a:noFill/>
                </a:ln>
                <a:solidFill>
                  <a:prstClr val="black"/>
                </a:solidFill>
                <a:effectLst/>
                <a:uLnTx/>
                <a:uFillTx/>
                <a:latin typeface="ＭＳ Ｐゴシック"/>
                <a:ea typeface="ＭＳ Ｐゴシック"/>
                <a:cs typeface="+mn-cs"/>
              </a:rPr>
              <a:t>　ため、</a:t>
            </a:r>
            <a:r>
              <a:rPr kumimoji="1" lang="ja-JP" altLang="en-US" sz="1600" b="0" i="0" u="sng" strike="noStrike" kern="1200" cap="none" spc="-50" normalizeH="0" baseline="0" noProof="0" dirty="0">
                <a:ln>
                  <a:noFill/>
                </a:ln>
                <a:solidFill>
                  <a:srgbClr val="FF0000"/>
                </a:solidFill>
                <a:effectLst/>
                <a:uLnTx/>
                <a:uFillTx/>
                <a:latin typeface="ＭＳ Ｐゴシック"/>
                <a:ea typeface="ＭＳ Ｐゴシック"/>
                <a:cs typeface="+mn-cs"/>
              </a:rPr>
              <a:t>都道府県公契連との連携体制の強化</a:t>
            </a:r>
            <a:r>
              <a:rPr kumimoji="1" lang="ja-JP" altLang="en-US" sz="1600" b="0" i="0" u="none" strike="noStrike" kern="1200" cap="none" spc="-50" normalizeH="0" baseline="0" noProof="0" dirty="0">
                <a:ln>
                  <a:noFill/>
                </a:ln>
                <a:solidFill>
                  <a:prstClr val="black"/>
                </a:solidFill>
                <a:effectLst/>
                <a:uLnTx/>
                <a:uFillTx/>
                <a:latin typeface="ＭＳ Ｐゴシック"/>
                <a:ea typeface="ＭＳ Ｐゴシック"/>
                <a:cs typeface="+mn-cs"/>
              </a:rPr>
              <a:t>について、</a:t>
            </a:r>
            <a:r>
              <a:rPr kumimoji="1" lang="ja-JP" altLang="en-US" sz="1600" b="0" i="0" u="sng" strike="noStrike" kern="1200" cap="none" spc="-50" normalizeH="0" baseline="0" noProof="0" dirty="0">
                <a:ln>
                  <a:noFill/>
                </a:ln>
                <a:solidFill>
                  <a:srgbClr val="FF0000"/>
                </a:solidFill>
                <a:effectLst/>
                <a:uLnTx/>
                <a:uFillTx/>
                <a:latin typeface="ＭＳ Ｐゴシック"/>
                <a:ea typeface="ＭＳ Ｐゴシック"/>
                <a:cs typeface="+mn-cs"/>
              </a:rPr>
              <a:t>総務省と連名で、都道府県に対して要請</a:t>
            </a:r>
            <a:endParaRPr kumimoji="1" lang="en-US" altLang="ja-JP" sz="1600" b="0" i="0" u="sng" strike="noStrike" kern="1200" cap="none" spc="-50" normalizeH="0" baseline="0" noProof="0" dirty="0">
              <a:ln>
                <a:noFill/>
              </a:ln>
              <a:solidFill>
                <a:srgbClr val="FF0000"/>
              </a:solidFill>
              <a:effectLst/>
              <a:uLnTx/>
              <a:uFillTx/>
              <a:latin typeface="ＭＳ Ｐゴシック"/>
              <a:ea typeface="ＭＳ Ｐゴシック"/>
              <a:cs typeface="+mn-cs"/>
            </a:endParaRPr>
          </a:p>
        </p:txBody>
      </p:sp>
      <p:sp>
        <p:nvSpPr>
          <p:cNvPr id="63" name="角丸四角形 62"/>
          <p:cNvSpPr/>
          <p:nvPr/>
        </p:nvSpPr>
        <p:spPr>
          <a:xfrm>
            <a:off x="6268276" y="6161509"/>
            <a:ext cx="2664000" cy="306000"/>
          </a:xfrm>
          <a:prstGeom prst="roundRect">
            <a:avLst/>
          </a:prstGeom>
          <a:solidFill>
            <a:schemeClr val="bg1"/>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457200" fontAlgn="auto">
              <a:spcBef>
                <a:spcPts val="0"/>
              </a:spcBef>
              <a:spcAft>
                <a:spcPts val="0"/>
              </a:spcAft>
              <a:defRPr/>
            </a:pPr>
            <a:r>
              <a:rPr kumimoji="0" lang="ja-JP" altLang="en-US" sz="1400" dirty="0">
                <a:solidFill>
                  <a:srgbClr val="FF0000"/>
                </a:solidFill>
                <a:latin typeface="Arial"/>
                <a:ea typeface="ＭＳ Ｐゴシック"/>
              </a:rPr>
              <a:t>発注担当</a:t>
            </a:r>
            <a:r>
              <a:rPr kumimoji="0" lang="ja-JP" altLang="en-US" sz="1400" dirty="0">
                <a:solidFill>
                  <a:srgbClr val="FF0000"/>
                </a:solidFill>
              </a:rPr>
              <a:t>部局、財政担当部局等</a:t>
            </a:r>
            <a:endParaRPr kumimoji="1" lang="ja-JP" altLang="en-US" sz="1400" b="0" i="0" u="none" strike="noStrike" kern="1200" cap="none" spc="0" normalizeH="0" baseline="0" noProof="0" dirty="0">
              <a:ln>
                <a:noFill/>
              </a:ln>
              <a:solidFill>
                <a:srgbClr val="FF0000"/>
              </a:solidFill>
              <a:effectLst/>
              <a:uLnTx/>
              <a:uFillTx/>
              <a:latin typeface="Arial"/>
              <a:ea typeface="ＭＳ Ｐゴシック"/>
              <a:cs typeface="+mn-cs"/>
            </a:endParaRPr>
          </a:p>
        </p:txBody>
      </p:sp>
      <p:sp>
        <p:nvSpPr>
          <p:cNvPr id="64" name="角丸四角形 63"/>
          <p:cNvSpPr/>
          <p:nvPr/>
        </p:nvSpPr>
        <p:spPr>
          <a:xfrm>
            <a:off x="2758348" y="6143179"/>
            <a:ext cx="1110417" cy="313793"/>
          </a:xfrm>
          <a:prstGeom prst="roundRect">
            <a:avLst/>
          </a:prstGeom>
          <a:no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a:ea typeface="ＭＳ Ｐゴシック"/>
                <a:cs typeface="+mn-cs"/>
              </a:rPr>
              <a:t>例</a:t>
            </a:r>
            <a:r>
              <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rPr>
              <a:t>) </a:t>
            </a:r>
            <a:r>
              <a:rPr kumimoji="1" lang="ja-JP" altLang="en-US" sz="1400" b="0" i="0" u="none" strike="noStrike" kern="1200" cap="none" spc="0" normalizeH="0" baseline="0" noProof="0" dirty="0">
                <a:ln>
                  <a:noFill/>
                </a:ln>
                <a:solidFill>
                  <a:prstClr val="black"/>
                </a:solidFill>
                <a:effectLst/>
                <a:uLnTx/>
                <a:uFillTx/>
                <a:latin typeface="ＭＳ Ｐゴシック"/>
                <a:ea typeface="ＭＳ Ｐゴシック"/>
                <a:cs typeface="+mn-cs"/>
              </a:rPr>
              <a:t>契約課</a:t>
            </a:r>
          </a:p>
        </p:txBody>
      </p:sp>
      <p:sp>
        <p:nvSpPr>
          <p:cNvPr id="74" name="テキスト ボックス 73"/>
          <p:cNvSpPr txBox="1"/>
          <p:nvPr/>
        </p:nvSpPr>
        <p:spPr>
          <a:xfrm>
            <a:off x="2552491" y="5827437"/>
            <a:ext cx="492443"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ＭＳ Ｐゴシック"/>
                <a:ea typeface="ＭＳ Ｐゴシック"/>
                <a:cs typeface="+mn-cs"/>
              </a:rPr>
              <a:t>Ａ市</a:t>
            </a:r>
          </a:p>
        </p:txBody>
      </p:sp>
      <p:sp>
        <p:nvSpPr>
          <p:cNvPr id="75" name="角丸四角形 74"/>
          <p:cNvSpPr/>
          <p:nvPr/>
        </p:nvSpPr>
        <p:spPr>
          <a:xfrm>
            <a:off x="4425947" y="6143179"/>
            <a:ext cx="1110417" cy="305400"/>
          </a:xfrm>
          <a:prstGeom prst="roundRect">
            <a:avLst/>
          </a:prstGeom>
          <a:no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a:ea typeface="ＭＳ Ｐゴシック"/>
                <a:cs typeface="+mn-cs"/>
              </a:rPr>
              <a:t>例</a:t>
            </a:r>
            <a:r>
              <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rPr>
              <a:t>) </a:t>
            </a:r>
            <a:r>
              <a:rPr kumimoji="1" lang="ja-JP" altLang="en-US" sz="1400" b="0" i="0" u="none" strike="noStrike" kern="1200" cap="none" spc="0" normalizeH="0" baseline="0" noProof="0" dirty="0">
                <a:ln>
                  <a:noFill/>
                </a:ln>
                <a:solidFill>
                  <a:prstClr val="black"/>
                </a:solidFill>
                <a:effectLst/>
                <a:uLnTx/>
                <a:uFillTx/>
                <a:latin typeface="ＭＳ Ｐゴシック"/>
                <a:ea typeface="ＭＳ Ｐゴシック"/>
                <a:cs typeface="+mn-cs"/>
              </a:rPr>
              <a:t>建設課</a:t>
            </a:r>
          </a:p>
        </p:txBody>
      </p:sp>
      <p:sp>
        <p:nvSpPr>
          <p:cNvPr id="76" name="テキスト ボックス 75"/>
          <p:cNvSpPr txBox="1"/>
          <p:nvPr/>
        </p:nvSpPr>
        <p:spPr>
          <a:xfrm>
            <a:off x="4221242" y="5838136"/>
            <a:ext cx="503664"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ＭＳ Ｐゴシック"/>
                <a:ea typeface="ＭＳ Ｐゴシック"/>
                <a:cs typeface="+mn-cs"/>
              </a:rPr>
              <a:t>Ｂ町</a:t>
            </a:r>
          </a:p>
        </p:txBody>
      </p:sp>
      <p:sp>
        <p:nvSpPr>
          <p:cNvPr id="7" name="正方形/長方形 6"/>
          <p:cNvSpPr/>
          <p:nvPr/>
        </p:nvSpPr>
        <p:spPr>
          <a:xfrm>
            <a:off x="2495882" y="4954575"/>
            <a:ext cx="6365508" cy="78336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ＭＳ Ｐゴシック"/>
              <a:ea typeface="ＭＳ Ｐゴシック"/>
              <a:cs typeface="+mn-cs"/>
            </a:endParaRPr>
          </a:p>
        </p:txBody>
      </p:sp>
      <p:sp>
        <p:nvSpPr>
          <p:cNvPr id="23" name="テキスト ボックス 22"/>
          <p:cNvSpPr txBox="1"/>
          <p:nvPr/>
        </p:nvSpPr>
        <p:spPr>
          <a:xfrm>
            <a:off x="4711810" y="4941168"/>
            <a:ext cx="40267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Arial"/>
                <a:ea typeface="ＭＳ Ｐゴシック"/>
                <a:cs typeface="+mn-cs"/>
              </a:rPr>
              <a:t>あ</a:t>
            </a:r>
          </a:p>
        </p:txBody>
      </p:sp>
      <p:sp>
        <p:nvSpPr>
          <p:cNvPr id="27" name="テキスト ボックス 26"/>
          <p:cNvSpPr txBox="1"/>
          <p:nvPr/>
        </p:nvSpPr>
        <p:spPr>
          <a:xfrm>
            <a:off x="2827144" y="4985354"/>
            <a:ext cx="402674"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Arial"/>
                <a:ea typeface="ＭＳ Ｐゴシック"/>
                <a:cs typeface="+mn-cs"/>
              </a:rPr>
              <a:t>あ</a:t>
            </a:r>
          </a:p>
        </p:txBody>
      </p:sp>
      <p:sp>
        <p:nvSpPr>
          <p:cNvPr id="40" name="角丸四角形 39"/>
          <p:cNvSpPr/>
          <p:nvPr/>
        </p:nvSpPr>
        <p:spPr>
          <a:xfrm>
            <a:off x="3207238" y="5254527"/>
            <a:ext cx="1836000" cy="408660"/>
          </a:xfrm>
          <a:prstGeom prst="roundRect">
            <a:avLst/>
          </a:prstGeom>
          <a:solidFill>
            <a:schemeClr val="bg1"/>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a:ea typeface="ＭＳ Ｐゴシック"/>
                <a:cs typeface="+mn-cs"/>
              </a:rPr>
              <a:t>入札契約担当部局等</a:t>
            </a:r>
          </a:p>
        </p:txBody>
      </p:sp>
      <p:sp>
        <p:nvSpPr>
          <p:cNvPr id="59" name="角丸四角形 58"/>
          <p:cNvSpPr/>
          <p:nvPr/>
        </p:nvSpPr>
        <p:spPr>
          <a:xfrm>
            <a:off x="5371842" y="5290081"/>
            <a:ext cx="2739516" cy="373105"/>
          </a:xfrm>
          <a:prstGeom prst="roundRect">
            <a:avLst/>
          </a:prstGeom>
          <a:solidFill>
            <a:schemeClr val="bg1"/>
          </a:solidFill>
          <a:ln w="952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457200" fontAlgn="auto">
              <a:spcBef>
                <a:spcPts val="0"/>
              </a:spcBef>
              <a:spcAft>
                <a:spcPts val="0"/>
              </a:spcAft>
              <a:defRPr/>
            </a:pPr>
            <a:r>
              <a:rPr kumimoji="0" lang="ja-JP" altLang="en-US" sz="1400" dirty="0">
                <a:solidFill>
                  <a:srgbClr val="FF0000"/>
                </a:solidFill>
                <a:latin typeface="Arial"/>
                <a:ea typeface="ＭＳ Ｐゴシック"/>
              </a:rPr>
              <a:t>発注担当</a:t>
            </a:r>
            <a:r>
              <a:rPr kumimoji="0" lang="ja-JP" altLang="en-US" sz="1400" dirty="0">
                <a:solidFill>
                  <a:srgbClr val="FF0000"/>
                </a:solidFill>
              </a:rPr>
              <a:t>部局、財政担当部局等</a:t>
            </a:r>
            <a:endParaRPr kumimoji="1" lang="ja-JP" altLang="en-US" sz="1400" b="0" i="0" u="none" strike="noStrike" kern="1200" cap="none" spc="0" normalizeH="0" baseline="0" noProof="0" dirty="0">
              <a:ln>
                <a:noFill/>
              </a:ln>
              <a:solidFill>
                <a:srgbClr val="FF0000"/>
              </a:solidFill>
              <a:effectLst/>
              <a:uLnTx/>
              <a:uFillTx/>
              <a:latin typeface="Arial"/>
              <a:ea typeface="ＭＳ Ｐゴシック"/>
              <a:cs typeface="+mn-cs"/>
            </a:endParaRPr>
          </a:p>
        </p:txBody>
      </p:sp>
      <p:sp>
        <p:nvSpPr>
          <p:cNvPr id="82" name="テキスト ボックス 81"/>
          <p:cNvSpPr txBox="1"/>
          <p:nvPr/>
        </p:nvSpPr>
        <p:spPr>
          <a:xfrm>
            <a:off x="2019143" y="2302032"/>
            <a:ext cx="1251141" cy="369332"/>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Arial"/>
                <a:ea typeface="ＭＳ Ｐゴシック"/>
                <a:cs typeface="+mn-cs"/>
              </a:rPr>
              <a:t>中央</a:t>
            </a:r>
            <a:r>
              <a:rPr kumimoji="1" lang="en-US" altLang="ja-JP" sz="900" b="0" i="0" u="none" strike="noStrike" kern="1200" cap="none" spc="0" normalizeH="0" baseline="0" noProof="0" dirty="0">
                <a:ln>
                  <a:noFill/>
                </a:ln>
                <a:solidFill>
                  <a:prstClr val="black"/>
                </a:solidFill>
                <a:effectLst/>
                <a:uLnTx/>
                <a:uFillTx/>
                <a:latin typeface="Arial"/>
                <a:ea typeface="ＭＳ Ｐゴシック"/>
                <a:cs typeface="+mn-cs"/>
              </a:rPr>
              <a:t>/</a:t>
            </a:r>
            <a:r>
              <a:rPr kumimoji="1" lang="ja-JP" altLang="en-US" sz="900" b="0" i="0" u="none" strike="noStrike" kern="1200" cap="none" spc="0" normalizeH="0" baseline="0" noProof="0" dirty="0">
                <a:ln>
                  <a:noFill/>
                </a:ln>
                <a:solidFill>
                  <a:prstClr val="black"/>
                </a:solidFill>
                <a:effectLst/>
                <a:uLnTx/>
                <a:uFillTx/>
                <a:latin typeface="Arial"/>
                <a:ea typeface="ＭＳ Ｐゴシック"/>
                <a:cs typeface="+mn-cs"/>
              </a:rPr>
              <a:t>地方公契連</a:t>
            </a:r>
            <a:endParaRPr kumimoji="1" lang="en-US" altLang="ja-JP" sz="900" b="0" i="0" u="none" strike="noStrike" kern="1200" cap="none" spc="0" normalizeH="0" baseline="0" noProof="0" dirty="0">
              <a:ln>
                <a:noFill/>
              </a:ln>
              <a:solidFill>
                <a:prstClr val="black"/>
              </a:solidFill>
              <a:effectLst/>
              <a:uLnTx/>
              <a:uFillTx/>
              <a:latin typeface="Arial"/>
              <a:ea typeface="ＭＳ Ｐゴシック"/>
              <a:cs typeface="+mn-cs"/>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prstClr val="black"/>
                </a:solidFill>
                <a:effectLst/>
                <a:uLnTx/>
                <a:uFillTx/>
                <a:latin typeface="Arial"/>
                <a:ea typeface="ＭＳ Ｐゴシック"/>
                <a:cs typeface="+mn-cs"/>
              </a:rPr>
              <a:t>に関する情報共有</a:t>
            </a:r>
            <a:endParaRPr kumimoji="1" lang="en-US" altLang="ja-JP" sz="900" b="0" i="0" u="none"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35" name="テキスト ボックス 34"/>
          <p:cNvSpPr txBox="1"/>
          <p:nvPr/>
        </p:nvSpPr>
        <p:spPr>
          <a:xfrm>
            <a:off x="2519007" y="4971163"/>
            <a:ext cx="902811" cy="307777"/>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ＭＳ Ｐゴシック"/>
                <a:ea typeface="ＭＳ Ｐゴシック"/>
                <a:cs typeface="+mn-cs"/>
              </a:rPr>
              <a:t>都道府県</a:t>
            </a:r>
          </a:p>
        </p:txBody>
      </p:sp>
      <p:sp>
        <p:nvSpPr>
          <p:cNvPr id="88" name="テキスト ボックス 87"/>
          <p:cNvSpPr txBox="1"/>
          <p:nvPr/>
        </p:nvSpPr>
        <p:spPr>
          <a:xfrm>
            <a:off x="5371842" y="5116206"/>
            <a:ext cx="2240998" cy="169277"/>
          </a:xfrm>
          <a:prstGeom prst="rect">
            <a:avLst/>
          </a:prstGeom>
          <a:noFill/>
        </p:spPr>
        <p:txBody>
          <a:bodyPr wrap="none" lIns="0" tIns="0" rIns="0" b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FF0000"/>
                </a:solidFill>
                <a:effectLst/>
                <a:uLnTx/>
                <a:uFillTx/>
                <a:latin typeface="ＭＳ Ｐゴシック"/>
                <a:ea typeface="ＭＳ Ｐゴシック"/>
                <a:cs typeface="+mn-cs"/>
              </a:rPr>
              <a:t>平準化などの必要に応じて参画・連携</a:t>
            </a:r>
            <a:endParaRPr kumimoji="1" lang="ja-JP" altLang="en-US" sz="1100" b="0" i="0"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16" name="台形 15"/>
          <p:cNvSpPr/>
          <p:nvPr/>
        </p:nvSpPr>
        <p:spPr>
          <a:xfrm rot="5400000">
            <a:off x="-530174" y="3730861"/>
            <a:ext cx="1728192" cy="548406"/>
          </a:xfrm>
          <a:prstGeom prst="trapezoid">
            <a:avLst>
              <a:gd name="adj" fmla="val 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17" name="テキスト ボックス 16"/>
          <p:cNvSpPr txBox="1"/>
          <p:nvPr/>
        </p:nvSpPr>
        <p:spPr>
          <a:xfrm>
            <a:off x="0" y="3232961"/>
            <a:ext cx="615553" cy="1502976"/>
          </a:xfrm>
          <a:prstGeom prst="rect">
            <a:avLst/>
          </a:prstGeom>
          <a:noFill/>
        </p:spPr>
        <p:txBody>
          <a:bodyPr vert="eaVert"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Arial"/>
                <a:ea typeface="ＭＳ Ｐゴシック"/>
                <a:cs typeface="+mn-cs"/>
              </a:rPr>
              <a:t>入札契約適正化法</a:t>
            </a:r>
            <a:endParaRPr kumimoji="0" lang="en-US" altLang="ja-JP" sz="1400" b="1" i="0" u="none" strike="noStrike" kern="1200" cap="none" spc="0" normalizeH="0" baseline="0" noProof="0" dirty="0">
              <a:ln>
                <a:noFill/>
              </a:ln>
              <a:solidFill>
                <a:prstClr val="white"/>
              </a:solidFill>
              <a:effectLst/>
              <a:uLnTx/>
              <a:uFillTx/>
              <a:latin typeface="Arial"/>
              <a:ea typeface="ＭＳ Ｐゴシック"/>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Arial"/>
                <a:ea typeface="ＭＳ Ｐゴシック"/>
                <a:cs typeface="+mn-cs"/>
              </a:rPr>
              <a:t>・ 適正化指針</a:t>
            </a:r>
            <a:endParaRPr kumimoji="1" lang="ja-JP" altLang="en-US" sz="1400" b="1"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91" name="台形 90"/>
          <p:cNvSpPr/>
          <p:nvPr/>
        </p:nvSpPr>
        <p:spPr>
          <a:xfrm rot="5400000">
            <a:off x="390264" y="3726847"/>
            <a:ext cx="1736220" cy="548406"/>
          </a:xfrm>
          <a:prstGeom prst="trapezoid">
            <a:avLst>
              <a:gd name="adj" fmla="val 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92" name="テキスト ボックス 91"/>
          <p:cNvSpPr txBox="1"/>
          <p:nvPr/>
        </p:nvSpPr>
        <p:spPr>
          <a:xfrm>
            <a:off x="967583" y="2987240"/>
            <a:ext cx="615553" cy="1881920"/>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white"/>
                </a:solidFill>
                <a:effectLst/>
                <a:uLnTx/>
                <a:uFillTx/>
                <a:latin typeface="Arial"/>
                <a:ea typeface="ＭＳ Ｐゴシック"/>
                <a:cs typeface="+mn-cs"/>
              </a:rPr>
              <a:t>入契調査</a:t>
            </a:r>
            <a:endParaRPr kumimoji="0" lang="en-US" altLang="ja-JP" sz="1400" b="1" i="0" u="none" strike="noStrike" kern="1200" cap="none" spc="0" normalizeH="0" baseline="0" noProof="0" dirty="0">
              <a:ln>
                <a:noFill/>
              </a:ln>
              <a:solidFill>
                <a:prstClr val="white"/>
              </a:solidFill>
              <a:effectLst/>
              <a:uLnTx/>
              <a:uFillTx/>
              <a:latin typeface="Arial"/>
              <a:ea typeface="ＭＳ Ｐゴシック"/>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Arial"/>
                <a:ea typeface="ＭＳ Ｐゴシック"/>
                <a:cs typeface="+mn-cs"/>
              </a:rPr>
              <a:t>（毎年度実施）</a:t>
            </a:r>
          </a:p>
        </p:txBody>
      </p:sp>
      <p:sp>
        <p:nvSpPr>
          <p:cNvPr id="20" name="下矢印 19"/>
          <p:cNvSpPr/>
          <p:nvPr/>
        </p:nvSpPr>
        <p:spPr>
          <a:xfrm rot="16200000">
            <a:off x="1333454" y="3776630"/>
            <a:ext cx="756000" cy="276931"/>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95" name="下矢印 94"/>
          <p:cNvSpPr/>
          <p:nvPr/>
        </p:nvSpPr>
        <p:spPr>
          <a:xfrm rot="16200000">
            <a:off x="409179" y="3765781"/>
            <a:ext cx="756000" cy="276931"/>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97" name="角丸四角形 96"/>
          <p:cNvSpPr/>
          <p:nvPr/>
        </p:nvSpPr>
        <p:spPr>
          <a:xfrm>
            <a:off x="1933208" y="1268760"/>
            <a:ext cx="341206" cy="5472608"/>
          </a:xfrm>
          <a:prstGeom prst="roundRect">
            <a:avLst>
              <a:gd name="adj" fmla="val 2182"/>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94" name="テキスト ボックス 93"/>
          <p:cNvSpPr txBox="1"/>
          <p:nvPr/>
        </p:nvSpPr>
        <p:spPr>
          <a:xfrm>
            <a:off x="1918597" y="1268760"/>
            <a:ext cx="400110" cy="5472607"/>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Arial"/>
                <a:ea typeface="ＭＳ Ｐゴシック"/>
                <a:cs typeface="+mn-cs"/>
              </a:rPr>
              <a:t>都道府県公契連を通じた国</a:t>
            </a:r>
            <a:r>
              <a:rPr kumimoji="0" lang="ja-JP" altLang="en-US" sz="1400" b="1" i="0" u="none" strike="noStrike" kern="1200" cap="none" spc="0" normalizeH="0" baseline="0" noProof="0" dirty="0">
                <a:ln>
                  <a:noFill/>
                </a:ln>
                <a:solidFill>
                  <a:prstClr val="white"/>
                </a:solidFill>
                <a:effectLst/>
                <a:uLnTx/>
                <a:uFillTx/>
                <a:latin typeface="Arial"/>
                <a:ea typeface="ＭＳ Ｐゴシック"/>
                <a:cs typeface="+mn-cs"/>
              </a:rPr>
              <a:t>・</a:t>
            </a:r>
            <a:r>
              <a:rPr kumimoji="1" lang="ja-JP" altLang="en-US" sz="1400" b="1" i="0" u="none" strike="noStrike" kern="1200" cap="none" spc="0" normalizeH="0" baseline="0" noProof="0" dirty="0">
                <a:ln>
                  <a:noFill/>
                </a:ln>
                <a:solidFill>
                  <a:prstClr val="white"/>
                </a:solidFill>
                <a:effectLst/>
                <a:uLnTx/>
                <a:uFillTx/>
                <a:latin typeface="Arial"/>
                <a:ea typeface="ＭＳ Ｐゴシック"/>
                <a:cs typeface="+mn-cs"/>
              </a:rPr>
              <a:t>都道府県・市町村等の連携</a:t>
            </a:r>
          </a:p>
        </p:txBody>
      </p:sp>
      <p:sp>
        <p:nvSpPr>
          <p:cNvPr id="3" name="テキスト ボックス 2"/>
          <p:cNvSpPr txBox="1"/>
          <p:nvPr/>
        </p:nvSpPr>
        <p:spPr>
          <a:xfrm>
            <a:off x="519854" y="4282247"/>
            <a:ext cx="523220" cy="1836400"/>
          </a:xfrm>
          <a:prstGeom prst="rect">
            <a:avLst/>
          </a:prstGeom>
          <a:noFill/>
        </p:spPr>
        <p:txBody>
          <a:bodyPr vert="eaVert"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rPr>
              <a:t>適正化指針等に従って講じた</a:t>
            </a:r>
            <a:endParaRPr kumimoji="1" lang="en-US" altLang="ja-JP" sz="1100" b="0" i="0" u="none" strike="noStrike" kern="1200" cap="none" spc="0" normalizeH="0" baseline="0" noProof="0" dirty="0">
              <a:ln>
                <a:noFill/>
              </a:ln>
              <a:solidFill>
                <a:prstClr val="black"/>
              </a:solidFill>
              <a:effectLst/>
              <a:uLnTx/>
              <a:uFillTx/>
              <a:latin typeface="Arial"/>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rPr>
              <a:t>措置の状況に関する調査</a:t>
            </a:r>
          </a:p>
        </p:txBody>
      </p:sp>
      <p:sp>
        <p:nvSpPr>
          <p:cNvPr id="69" name="テキスト ボックス 68"/>
          <p:cNvSpPr txBox="1"/>
          <p:nvPr/>
        </p:nvSpPr>
        <p:spPr>
          <a:xfrm>
            <a:off x="1437664" y="4282247"/>
            <a:ext cx="523220" cy="1911742"/>
          </a:xfrm>
          <a:prstGeom prst="rect">
            <a:avLst/>
          </a:prstGeom>
          <a:noFill/>
        </p:spPr>
        <p:txBody>
          <a:bodyPr vert="eaVert"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rPr>
              <a:t>入契調査の結果を踏まえた</a:t>
            </a:r>
            <a:endParaRPr kumimoji="1" lang="en-US" altLang="ja-JP" sz="1100" b="0" i="0" u="none" strike="noStrike" kern="1200" cap="none" spc="0" normalizeH="0" baseline="0" noProof="0" dirty="0">
              <a:ln>
                <a:noFill/>
              </a:ln>
              <a:solidFill>
                <a:prstClr val="black"/>
              </a:solidFill>
              <a:effectLst/>
              <a:uLnTx/>
              <a:uFillTx/>
              <a:latin typeface="Arial"/>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Arial"/>
                <a:ea typeface="ＭＳ Ｐゴシック"/>
                <a:cs typeface="+mn-cs"/>
              </a:rPr>
              <a:t>入札契約適正化の更なる推進</a:t>
            </a:r>
            <a:endPar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72" name="テキスト ボックス 71"/>
          <p:cNvSpPr txBox="1"/>
          <p:nvPr/>
        </p:nvSpPr>
        <p:spPr>
          <a:xfrm>
            <a:off x="128464" y="5085184"/>
            <a:ext cx="353943" cy="1291379"/>
          </a:xfrm>
          <a:prstGeom prst="rect">
            <a:avLst/>
          </a:prstGeom>
          <a:noFill/>
        </p:spPr>
        <p:txBody>
          <a:bodyPr vert="eaVert"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rPr>
              <a:t>国交省</a:t>
            </a:r>
            <a:r>
              <a:rPr kumimoji="0" lang="ja-JP" altLang="en-US" sz="1100" b="0" i="0" u="none" strike="noStrike" kern="1200" cap="none" spc="0" normalizeH="0" baseline="0" noProof="0" dirty="0">
                <a:ln>
                  <a:noFill/>
                </a:ln>
                <a:solidFill>
                  <a:prstClr val="black"/>
                </a:solidFill>
                <a:effectLst/>
                <a:uLnTx/>
                <a:uFillTx/>
                <a:latin typeface="Arial"/>
                <a:ea typeface="ＭＳ Ｐゴシック"/>
                <a:cs typeface="+mn-cs"/>
              </a:rPr>
              <a:t>・総務省共管</a:t>
            </a:r>
            <a:endPar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81" name="テキスト ボックス 80"/>
          <p:cNvSpPr txBox="1"/>
          <p:nvPr/>
        </p:nvSpPr>
        <p:spPr>
          <a:xfrm>
            <a:off x="1117696" y="5085184"/>
            <a:ext cx="353943" cy="1573508"/>
          </a:xfrm>
          <a:prstGeom prst="rect">
            <a:avLst/>
          </a:prstGeom>
          <a:noFill/>
        </p:spPr>
        <p:txBody>
          <a:bodyPr vert="eaVert"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rPr>
              <a:t>国交省</a:t>
            </a:r>
            <a:r>
              <a:rPr kumimoji="0" lang="ja-JP" altLang="en-US" sz="1100" b="0" i="0" u="none" strike="noStrike" kern="1200" cap="none" spc="0" normalizeH="0" baseline="0" noProof="0" dirty="0">
                <a:ln>
                  <a:noFill/>
                </a:ln>
                <a:solidFill>
                  <a:prstClr val="black"/>
                </a:solidFill>
                <a:effectLst/>
                <a:uLnTx/>
                <a:uFillTx/>
                <a:latin typeface="Arial"/>
                <a:ea typeface="ＭＳ Ｐゴシック"/>
                <a:cs typeface="+mn-cs"/>
              </a:rPr>
              <a:t>・総務省共同実施</a:t>
            </a:r>
            <a:endParaRPr kumimoji="1" lang="ja-JP" altLang="en-US" sz="1100" b="0" i="0" u="none"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24" name="角丸四角形 23"/>
          <p:cNvSpPr/>
          <p:nvPr/>
        </p:nvSpPr>
        <p:spPr>
          <a:xfrm>
            <a:off x="2365989" y="4759860"/>
            <a:ext cx="6638591" cy="1938606"/>
          </a:xfrm>
          <a:prstGeom prst="roundRect">
            <a:avLst>
              <a:gd name="adj" fmla="val 4030"/>
            </a:avLst>
          </a:prstGeom>
          <a:noFill/>
          <a:ln>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87" name="左矢印 86"/>
          <p:cNvSpPr/>
          <p:nvPr/>
        </p:nvSpPr>
        <p:spPr>
          <a:xfrm>
            <a:off x="5865336" y="6154984"/>
            <a:ext cx="304698" cy="276187"/>
          </a:xfrm>
          <a:prstGeom prst="leftArrow">
            <a:avLst/>
          </a:prstGeom>
          <a:solidFill>
            <a:schemeClr val="bg1"/>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90" name="テキスト ボックス 89"/>
          <p:cNvSpPr txBox="1"/>
          <p:nvPr/>
        </p:nvSpPr>
        <p:spPr>
          <a:xfrm>
            <a:off x="6270653" y="5980671"/>
            <a:ext cx="2240998" cy="169277"/>
          </a:xfrm>
          <a:prstGeom prst="rect">
            <a:avLst/>
          </a:prstGeom>
          <a:noFill/>
        </p:spPr>
        <p:txBody>
          <a:bodyPr wrap="none" lIns="0" tIns="0" rIns="0" bIns="0"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FF0000"/>
                </a:solidFill>
                <a:effectLst/>
                <a:uLnTx/>
                <a:uFillTx/>
                <a:latin typeface="ＭＳ Ｐゴシック"/>
                <a:ea typeface="ＭＳ Ｐゴシック"/>
                <a:cs typeface="+mn-cs"/>
              </a:rPr>
              <a:t>平準化などの必要に応じて参画・連携</a:t>
            </a:r>
            <a:endParaRPr kumimoji="1" lang="ja-JP" altLang="en-US" sz="1100" b="0" i="0" u="none" strike="noStrike" kern="1200" cap="none" spc="0" normalizeH="0" baseline="0" noProof="0" dirty="0">
              <a:ln>
                <a:noFill/>
              </a:ln>
              <a:solidFill>
                <a:srgbClr val="FF0000"/>
              </a:solidFill>
              <a:effectLst/>
              <a:uLnTx/>
              <a:uFillTx/>
              <a:latin typeface="ＭＳ Ｐゴシック"/>
              <a:ea typeface="ＭＳ Ｐゴシック"/>
              <a:cs typeface="+mn-cs"/>
            </a:endParaRPr>
          </a:p>
        </p:txBody>
      </p:sp>
      <p:sp>
        <p:nvSpPr>
          <p:cNvPr id="33" name="大かっこ 32"/>
          <p:cNvSpPr/>
          <p:nvPr/>
        </p:nvSpPr>
        <p:spPr>
          <a:xfrm rot="5400000">
            <a:off x="-330252" y="5629763"/>
            <a:ext cx="1265679" cy="17652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endParaRPr>
          </a:p>
        </p:txBody>
      </p:sp>
      <p:sp>
        <p:nvSpPr>
          <p:cNvPr id="85" name="大かっこ 84"/>
          <p:cNvSpPr/>
          <p:nvPr/>
        </p:nvSpPr>
        <p:spPr>
          <a:xfrm rot="5400000">
            <a:off x="493723" y="5788923"/>
            <a:ext cx="1584000" cy="17652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endParaRPr>
          </a:p>
        </p:txBody>
      </p:sp>
      <p:sp>
        <p:nvSpPr>
          <p:cNvPr id="51" name="テキスト ボックス 50"/>
          <p:cNvSpPr txBox="1"/>
          <p:nvPr/>
        </p:nvSpPr>
        <p:spPr>
          <a:xfrm>
            <a:off x="5192623" y="2520866"/>
            <a:ext cx="3965227" cy="2155084"/>
          </a:xfrm>
          <a:prstGeom prst="rect">
            <a:avLst/>
          </a:prstGeom>
          <a:solidFill>
            <a:srgbClr val="FFE1FF">
              <a:alpha val="60000"/>
            </a:srgbClr>
          </a:solidFill>
          <a:ln>
            <a:solidFill>
              <a:srgbClr val="FF99FF"/>
            </a:solidFill>
            <a:prstDash val="dash"/>
          </a:ln>
        </p:spPr>
        <p:txBody>
          <a:bodyPr wrap="square" lIns="36000" tIns="0" rIns="36000" bIns="0" rtlCol="0" anchor="ctr">
            <a:noAutofit/>
          </a:bodyPr>
          <a:lstStyle/>
          <a:p>
            <a:pPr marL="0" marR="0" lvl="0" indent="0" algn="ctr" defTabSz="457200" rtl="0" eaLnBrk="1" fontAlgn="auto" latinLnBrk="0" hangingPunct="1">
              <a:lnSpc>
                <a:spcPts val="1200"/>
              </a:lnSpc>
              <a:spcBef>
                <a:spcPts val="0"/>
              </a:spcBef>
              <a:spcAft>
                <a:spcPts val="0"/>
              </a:spcAft>
              <a:buClrTx/>
              <a:buSzTx/>
              <a:buFontTx/>
              <a:buNone/>
              <a:tabLst/>
              <a:defRPr/>
            </a:pPr>
            <a:r>
              <a:rPr kumimoji="1" lang="ja-JP" altLang="en-US" sz="1300" b="1" i="0" u="none" strike="noStrike" kern="1200" cap="none" spc="-50" normalizeH="0" baseline="0" noProof="0" dirty="0">
                <a:ln>
                  <a:noFill/>
                </a:ln>
                <a:solidFill>
                  <a:srgbClr val="FF0000"/>
                </a:solidFill>
                <a:effectLst/>
                <a:uLnTx/>
                <a:uFillTx/>
                <a:latin typeface="ＭＳ Ｐゴシック"/>
                <a:ea typeface="ＭＳ Ｐゴシック"/>
                <a:cs typeface="+mn-cs"/>
              </a:rPr>
              <a:t>通知の概要</a:t>
            </a:r>
            <a:endParaRPr kumimoji="1" lang="en-US" altLang="ja-JP" sz="1300" b="1" i="0" u="none" strike="noStrike" kern="1200" cap="none" spc="-50" normalizeH="0" baseline="0" noProof="0" dirty="0">
              <a:ln>
                <a:noFill/>
              </a:ln>
              <a:solidFill>
                <a:srgbClr val="FF0000"/>
              </a:solidFill>
              <a:effectLst/>
              <a:uLnTx/>
              <a:uFillTx/>
              <a:latin typeface="ＭＳ Ｐゴシック"/>
              <a:ea typeface="ＭＳ Ｐゴシック"/>
              <a:cs typeface="+mn-cs"/>
            </a:endParaRPr>
          </a:p>
          <a:p>
            <a:pPr marL="0" marR="0" lvl="0" indent="0" algn="ctr" defTabSz="457200" rtl="0" eaLnBrk="1" fontAlgn="auto" latinLnBrk="0" hangingPunct="1">
              <a:lnSpc>
                <a:spcPts val="300"/>
              </a:lnSpc>
              <a:spcBef>
                <a:spcPts val="0"/>
              </a:spcBef>
              <a:spcAft>
                <a:spcPts val="0"/>
              </a:spcAft>
              <a:buClrTx/>
              <a:buSzTx/>
              <a:buFontTx/>
              <a:buNone/>
              <a:tabLst/>
              <a:defRPr/>
            </a:pPr>
            <a:endParaRPr lang="en-US" altLang="ja-JP" sz="1300" b="1" spc="-50" dirty="0">
              <a:solidFill>
                <a:srgbClr val="FF0000"/>
              </a:solidFill>
              <a:latin typeface="ＭＳ Ｐゴシック"/>
              <a:ea typeface="ＭＳ Ｐゴシック"/>
            </a:endParaRPr>
          </a:p>
          <a:p>
            <a:pPr marL="0" marR="0" lvl="0" indent="0" algn="ctr" defTabSz="457200" rtl="0" eaLnBrk="1" fontAlgn="auto" latinLnBrk="0" hangingPunct="1">
              <a:lnSpc>
                <a:spcPts val="300"/>
              </a:lnSpc>
              <a:spcBef>
                <a:spcPts val="0"/>
              </a:spcBef>
              <a:spcAft>
                <a:spcPts val="0"/>
              </a:spcAft>
              <a:buClrTx/>
              <a:buSzTx/>
              <a:buFontTx/>
              <a:buNone/>
              <a:tabLst/>
              <a:defRPr/>
            </a:pPr>
            <a:endParaRPr kumimoji="0" lang="en-US" altLang="ja-JP" sz="3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 国・都道府県等に比べ、</a:t>
            </a:r>
            <a:r>
              <a:rPr kumimoji="0"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市町村等の取組に課題が指摘</a:t>
            </a:r>
            <a:endParaRPr kumimoji="0" lang="en-US" altLang="ja-JP" sz="1300" b="0" i="0" u="sng"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a:t>
            </a:r>
            <a:r>
              <a:rPr kumimoji="0"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される中</a:t>
            </a: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、平準化の取組やダンピング対策など市町村</a:t>
            </a:r>
            <a:endParaRPr kumimoji="0" lang="en-US" altLang="ja-JP" sz="13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a:t>
            </a: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等において入札契約適正化を図ることが重要</a:t>
            </a:r>
            <a:endParaRPr kumimoji="0" lang="en-US" altLang="ja-JP" sz="13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300"/>
              </a:lnSpc>
              <a:spcBef>
                <a:spcPts val="0"/>
              </a:spcBef>
              <a:spcAft>
                <a:spcPts val="0"/>
              </a:spcAft>
              <a:buClrTx/>
              <a:buSzTx/>
              <a:buFontTx/>
              <a:buNone/>
              <a:tabLst/>
              <a:defRPr/>
            </a:pPr>
            <a:endParaRPr kumimoji="0" lang="en-US" altLang="ja-JP" sz="100" spc="-40" dirty="0">
              <a:solidFill>
                <a:srgbClr val="FF0000"/>
              </a:solidFill>
              <a:latin typeface="ＭＳ Ｐゴシック"/>
              <a:ea typeface="ＭＳ Ｐゴシック"/>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適正化指針等に沿った取組の徹底を要請</a:t>
            </a:r>
            <a:endParaRPr kumimoji="0" lang="en-US" altLang="ja-JP" sz="1300" spc="-40" dirty="0">
              <a:solidFill>
                <a:srgbClr val="FF0000"/>
              </a:solidFill>
              <a:latin typeface="ＭＳ Ｐゴシック"/>
              <a:ea typeface="ＭＳ Ｐゴシック"/>
            </a:endParaRPr>
          </a:p>
          <a:p>
            <a:pPr marL="179388" marR="0" lvl="0" indent="-179388" algn="l" defTabSz="457200" rtl="0" eaLnBrk="1" fontAlgn="auto" latinLnBrk="0" hangingPunct="1">
              <a:lnSpc>
                <a:spcPts val="300"/>
              </a:lnSpc>
              <a:spcBef>
                <a:spcPts val="0"/>
              </a:spcBef>
              <a:spcAft>
                <a:spcPts val="0"/>
              </a:spcAft>
              <a:buClrTx/>
              <a:buSzTx/>
              <a:buFontTx/>
              <a:buNone/>
              <a:tabLst/>
              <a:defRPr/>
            </a:pPr>
            <a:endParaRPr kumimoji="0" lang="en-US" altLang="ja-JP" sz="100" spc="-40" dirty="0">
              <a:solidFill>
                <a:srgbClr val="FF0000"/>
              </a:solidFill>
              <a:latin typeface="ＭＳ Ｐゴシック"/>
              <a:ea typeface="ＭＳ Ｐゴシック"/>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a:t>
            </a:r>
            <a:r>
              <a:rPr kumimoji="0" lang="ja-JP" altLang="en-US" sz="1300" u="sng" spc="-40" dirty="0">
                <a:solidFill>
                  <a:srgbClr val="FF0000"/>
                </a:solidFill>
                <a:latin typeface="ＭＳ Ｐゴシック"/>
                <a:ea typeface="ＭＳ Ｐゴシック"/>
              </a:rPr>
              <a:t>総務省、国交省、都道府県、市町村等との緊密な連携</a:t>
            </a:r>
            <a:endParaRPr kumimoji="0" lang="en-US" altLang="ja-JP" sz="1300" u="sng" spc="-40" dirty="0">
              <a:solidFill>
                <a:srgbClr val="FF0000"/>
              </a:solidFill>
              <a:latin typeface="ＭＳ Ｐゴシック"/>
              <a:ea typeface="ＭＳ Ｐゴシック"/>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のもと、</a:t>
            </a:r>
            <a:r>
              <a:rPr kumimoji="1"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都道府県公契連の積極的な開催</a:t>
            </a:r>
            <a:r>
              <a:rPr kumimoji="1" lang="ja-JP" altLang="en-US" sz="1300" b="0" i="0" strike="noStrike" kern="1200" cap="none" spc="-40" normalizeH="0" baseline="0" noProof="0" dirty="0">
                <a:ln>
                  <a:noFill/>
                </a:ln>
                <a:solidFill>
                  <a:srgbClr val="FF0000"/>
                </a:solidFill>
                <a:effectLst/>
                <a:uLnTx/>
                <a:uFillTx/>
                <a:latin typeface="ＭＳ Ｐゴシック"/>
                <a:ea typeface="ＭＳ Ｐゴシック"/>
                <a:cs typeface="+mn-cs"/>
              </a:rPr>
              <a:t>、</a:t>
            </a:r>
            <a:r>
              <a:rPr kumimoji="1"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総務省・</a:t>
            </a:r>
            <a:endParaRPr kumimoji="1" lang="en-US" altLang="ja-JP" sz="1300" b="0" i="0" u="sng"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lang="ja-JP" altLang="en-US" sz="1300" spc="-40" dirty="0">
                <a:solidFill>
                  <a:srgbClr val="FF0000"/>
                </a:solidFill>
                <a:latin typeface="ＭＳ Ｐゴシック"/>
                <a:ea typeface="ＭＳ Ｐゴシック"/>
              </a:rPr>
              <a:t>　　</a:t>
            </a:r>
            <a:r>
              <a:rPr kumimoji="1"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国交省から直接の働きかけ</a:t>
            </a:r>
            <a:r>
              <a:rPr kumimoji="1" lang="ja-JP" altLang="en-US" sz="1300" b="0" i="0" strike="noStrike" kern="1200" cap="none" spc="-40" normalizeH="0" baseline="0" noProof="0" dirty="0">
                <a:ln>
                  <a:noFill/>
                </a:ln>
                <a:solidFill>
                  <a:srgbClr val="FF0000"/>
                </a:solidFill>
                <a:effectLst/>
                <a:uLnTx/>
                <a:uFillTx/>
                <a:latin typeface="ＭＳ Ｐゴシック"/>
                <a:ea typeface="ＭＳ Ｐゴシック"/>
                <a:cs typeface="+mn-cs"/>
              </a:rPr>
              <a:t>等による</a:t>
            </a: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市町村等における</a:t>
            </a:r>
            <a:endParaRPr kumimoji="0" lang="en-US" altLang="ja-JP" sz="13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1300"/>
              </a:lnSpc>
              <a:spcBef>
                <a:spcPts val="0"/>
              </a:spcBef>
              <a:spcAft>
                <a:spcPts val="0"/>
              </a:spcAft>
              <a:buClrTx/>
              <a:buSzTx/>
              <a:buFontTx/>
              <a:buNone/>
              <a:tabLst/>
              <a:defRPr/>
            </a:pPr>
            <a:r>
              <a:rPr kumimoji="0" lang="ja-JP" altLang="en-US" sz="1300" spc="-40" dirty="0">
                <a:solidFill>
                  <a:srgbClr val="FF0000"/>
                </a:solidFill>
                <a:latin typeface="ＭＳ Ｐゴシック"/>
                <a:ea typeface="ＭＳ Ｐゴシック"/>
              </a:rPr>
              <a:t>　　</a:t>
            </a:r>
            <a:r>
              <a:rPr kumimoji="0" lang="ja-JP" altLang="en-US" sz="1300" b="0" i="0" u="none" strike="noStrike" kern="1200" cap="none" spc="-90" normalizeH="0" noProof="0" dirty="0">
                <a:ln>
                  <a:noFill/>
                </a:ln>
                <a:solidFill>
                  <a:srgbClr val="FF0000"/>
                </a:solidFill>
                <a:effectLst/>
                <a:uLnTx/>
                <a:uFillTx/>
                <a:latin typeface="ＭＳ Ｐゴシック"/>
                <a:ea typeface="ＭＳ Ｐゴシック"/>
                <a:cs typeface="+mn-cs"/>
              </a:rPr>
              <a:t>入札契約適正化の更なる推進が図られるよう</a:t>
            </a:r>
            <a:r>
              <a:rPr kumimoji="0" lang="ja-JP" altLang="en-US" sz="1300" b="0" i="0" u="sng" strike="noStrike" kern="1200" cap="none" spc="-90" normalizeH="0" noProof="0" dirty="0">
                <a:ln>
                  <a:noFill/>
                </a:ln>
                <a:solidFill>
                  <a:srgbClr val="FF0000"/>
                </a:solidFill>
                <a:effectLst/>
                <a:uLnTx/>
                <a:uFillTx/>
                <a:latin typeface="ＭＳ Ｐゴシック"/>
                <a:ea typeface="ＭＳ Ｐゴシック"/>
                <a:cs typeface="+mn-cs"/>
              </a:rPr>
              <a:t>協力を要請</a:t>
            </a:r>
            <a:endParaRPr kumimoji="0" lang="en-US" altLang="ja-JP" sz="1300" b="0" i="0" u="sng" strike="noStrike" kern="1200" cap="none" spc="-90" normalizeH="0" noProof="0" dirty="0">
              <a:ln>
                <a:noFill/>
              </a:ln>
              <a:solidFill>
                <a:srgbClr val="FF0000"/>
              </a:solidFill>
              <a:effectLst/>
              <a:uLnTx/>
              <a:uFillTx/>
              <a:latin typeface="ＭＳ Ｐゴシック"/>
              <a:ea typeface="ＭＳ Ｐゴシック"/>
              <a:cs typeface="+mn-cs"/>
            </a:endParaRPr>
          </a:p>
          <a:p>
            <a:pPr marL="179388" marR="0" lvl="0" indent="-179388" algn="l" defTabSz="457200" rtl="0" eaLnBrk="1" fontAlgn="auto" latinLnBrk="0" hangingPunct="1">
              <a:lnSpc>
                <a:spcPts val="300"/>
              </a:lnSpc>
              <a:spcBef>
                <a:spcPts val="0"/>
              </a:spcBef>
              <a:spcAft>
                <a:spcPts val="0"/>
              </a:spcAft>
              <a:buClrTx/>
              <a:buSzTx/>
              <a:buFontTx/>
              <a:buNone/>
              <a:tabLst/>
              <a:defRPr/>
            </a:pPr>
            <a:endParaRPr kumimoji="0" lang="en-US" altLang="ja-JP" sz="1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a:p>
            <a:pPr marL="179388" lvl="0" indent="-179388" defTabSz="457200" fontAlgn="auto">
              <a:lnSpc>
                <a:spcPts val="1300"/>
              </a:lnSpc>
              <a:spcBef>
                <a:spcPts val="0"/>
              </a:spcBef>
              <a:spcAft>
                <a:spcPts val="0"/>
              </a:spcAft>
              <a:defRPr/>
            </a:pP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 なお、取組推進に当たり、</a:t>
            </a:r>
            <a:r>
              <a:rPr kumimoji="0" lang="ja-JP" altLang="en-US" sz="1300" u="sng" spc="-40" dirty="0">
                <a:solidFill>
                  <a:srgbClr val="FF0000"/>
                </a:solidFill>
                <a:latin typeface="ＭＳ Ｐゴシック"/>
                <a:ea typeface="ＭＳ Ｐゴシック"/>
              </a:rPr>
              <a:t>発注担当部局、財政担当</a:t>
            </a:r>
            <a:endParaRPr kumimoji="0" lang="en-US" altLang="ja-JP" sz="1300" u="sng" spc="-40" dirty="0">
              <a:solidFill>
                <a:srgbClr val="FF0000"/>
              </a:solidFill>
              <a:latin typeface="ＭＳ Ｐゴシック"/>
              <a:ea typeface="ＭＳ Ｐゴシック"/>
            </a:endParaRPr>
          </a:p>
          <a:p>
            <a:pPr marL="179388" lvl="0" indent="-179388" defTabSz="457200" fontAlgn="auto">
              <a:lnSpc>
                <a:spcPts val="1300"/>
              </a:lnSpc>
              <a:spcBef>
                <a:spcPts val="0"/>
              </a:spcBef>
              <a:spcAft>
                <a:spcPts val="0"/>
              </a:spcAft>
              <a:defRPr/>
            </a:pPr>
            <a:r>
              <a:rPr kumimoji="0" lang="ja-JP" altLang="en-US" sz="1300" spc="-40" dirty="0">
                <a:solidFill>
                  <a:srgbClr val="FF0000"/>
                </a:solidFill>
                <a:latin typeface="ＭＳ Ｐゴシック"/>
                <a:ea typeface="ＭＳ Ｐゴシック"/>
              </a:rPr>
              <a:t>　　</a:t>
            </a:r>
            <a:r>
              <a:rPr kumimoji="0" lang="ja-JP" altLang="en-US" sz="1300" u="sng" spc="-40" dirty="0">
                <a:solidFill>
                  <a:srgbClr val="FF0000"/>
                </a:solidFill>
                <a:latin typeface="ＭＳ Ｐゴシック"/>
                <a:ea typeface="ＭＳ Ｐゴシック"/>
              </a:rPr>
              <a:t>部局等</a:t>
            </a:r>
            <a:r>
              <a:rPr kumimoji="0" lang="ja-JP" altLang="en-US" sz="1300" b="0" i="0" u="sng" strike="noStrike" kern="1200" cap="none" spc="-40" normalizeH="0" baseline="0" noProof="0" dirty="0">
                <a:ln>
                  <a:noFill/>
                </a:ln>
                <a:solidFill>
                  <a:srgbClr val="FF0000"/>
                </a:solidFill>
                <a:effectLst/>
                <a:uLnTx/>
                <a:uFillTx/>
                <a:latin typeface="ＭＳ Ｐゴシック"/>
                <a:ea typeface="ＭＳ Ｐゴシック"/>
                <a:cs typeface="+mn-cs"/>
              </a:rPr>
              <a:t>とも適宜参画・連携</a:t>
            </a:r>
            <a:r>
              <a:rPr kumimoji="0" lang="ja-JP" altLang="en-US" sz="1300" b="0" i="0" u="none" strike="noStrike" kern="1200" cap="none" spc="-40" normalizeH="0" baseline="0" noProof="0" dirty="0">
                <a:ln>
                  <a:noFill/>
                </a:ln>
                <a:solidFill>
                  <a:srgbClr val="FF0000"/>
                </a:solidFill>
                <a:effectLst/>
                <a:uLnTx/>
                <a:uFillTx/>
                <a:latin typeface="ＭＳ Ｐゴシック"/>
                <a:ea typeface="ＭＳ Ｐゴシック"/>
                <a:cs typeface="+mn-cs"/>
              </a:rPr>
              <a:t>を図りつつ対応</a:t>
            </a:r>
            <a:endParaRPr kumimoji="1" lang="en-US" altLang="ja-JP" sz="1300" b="0" i="0" u="none" strike="noStrike" kern="1200" cap="none" spc="-40" normalizeH="0" baseline="0" noProof="0" dirty="0">
              <a:ln>
                <a:noFill/>
              </a:ln>
              <a:solidFill>
                <a:srgbClr val="FF0000"/>
              </a:solidFill>
              <a:effectLst/>
              <a:uLnTx/>
              <a:uFillTx/>
              <a:latin typeface="ＭＳ Ｐゴシック"/>
              <a:ea typeface="ＭＳ Ｐゴシック"/>
              <a:cs typeface="+mn-cs"/>
            </a:endParaRPr>
          </a:p>
        </p:txBody>
      </p:sp>
      <p:sp>
        <p:nvSpPr>
          <p:cNvPr id="52" name="テキスト ボックス 51"/>
          <p:cNvSpPr txBox="1"/>
          <p:nvPr/>
        </p:nvSpPr>
        <p:spPr>
          <a:xfrm>
            <a:off x="2609723" y="1933382"/>
            <a:ext cx="1218644" cy="369332"/>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a:ea typeface="ＭＳ Ｐゴシック"/>
                <a:cs typeface="+mn-cs"/>
              </a:rPr>
              <a:t>大臣官房公共</a:t>
            </a:r>
            <a:endParaRPr kumimoji="1" lang="en-US" altLang="ja-JP" sz="900" b="0" i="0" u="none" strike="noStrike" kern="1200" cap="none" spc="0" normalizeH="0" baseline="0" noProof="0" dirty="0">
              <a:ln>
                <a:noFill/>
              </a:ln>
              <a:solidFill>
                <a:prstClr val="black"/>
              </a:solidFill>
              <a:effectLst/>
              <a:uLnTx/>
              <a:uFillTx/>
              <a:latin typeface="ＭＳ Ｐゴシック"/>
              <a:ea typeface="ＭＳ Ｐゴシック"/>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a:ea typeface="ＭＳ Ｐゴシック"/>
                <a:cs typeface="+mn-cs"/>
              </a:rPr>
              <a:t>工事契約指導室</a:t>
            </a:r>
            <a:endParaRPr kumimoji="1" lang="en-US" altLang="ja-JP" sz="9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sp>
        <p:nvSpPr>
          <p:cNvPr id="8" name="大かっこ 7"/>
          <p:cNvSpPr/>
          <p:nvPr/>
        </p:nvSpPr>
        <p:spPr>
          <a:xfrm>
            <a:off x="2757483" y="2035304"/>
            <a:ext cx="914760" cy="19559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a:ea typeface="ＭＳ Ｐゴシック"/>
              <a:cs typeface="+mn-cs"/>
            </a:endParaRPr>
          </a:p>
        </p:txBody>
      </p:sp>
      <p:sp>
        <p:nvSpPr>
          <p:cNvPr id="2" name="下矢印 1"/>
          <p:cNvSpPr/>
          <p:nvPr/>
        </p:nvSpPr>
        <p:spPr>
          <a:xfrm>
            <a:off x="4671664" y="1940965"/>
            <a:ext cx="495323" cy="2957302"/>
          </a:xfrm>
          <a:prstGeom prst="downArrow">
            <a:avLst/>
          </a:prstGeom>
          <a:solidFill>
            <a:srgbClr val="FF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Arial"/>
              <a:ea typeface="ＭＳ Ｐゴシック"/>
              <a:cs typeface="+mn-cs"/>
            </a:endParaRPr>
          </a:p>
        </p:txBody>
      </p:sp>
      <p:sp>
        <p:nvSpPr>
          <p:cNvPr id="6" name="正方形/長方形 5"/>
          <p:cNvSpPr/>
          <p:nvPr/>
        </p:nvSpPr>
        <p:spPr>
          <a:xfrm>
            <a:off x="3518600" y="2306026"/>
            <a:ext cx="1370286"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0"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地方整備局</a:t>
            </a:r>
            <a:r>
              <a:rPr kumimoji="0"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r>
              <a:rPr kumimoji="0"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建政部</a:t>
            </a:r>
            <a:r>
              <a:rPr kumimoji="0" lang="en-US" altLang="ja-JP" sz="900" b="0" i="0" u="none" strike="noStrike" kern="1200" cap="none" spc="0" normalizeH="0" baseline="0" noProof="0" dirty="0">
                <a:ln>
                  <a:noFill/>
                </a:ln>
                <a:solidFill>
                  <a:srgbClr val="000000"/>
                </a:solidFill>
                <a:effectLst/>
                <a:uLnTx/>
                <a:uFillTx/>
                <a:latin typeface="ＭＳ Ｐゴシック"/>
                <a:ea typeface="ＭＳ Ｐゴシック"/>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900" b="0" i="0" u="none" strike="noStrike" kern="1200" cap="none" spc="0" normalizeH="0" baseline="0" noProof="0" dirty="0">
                <a:ln>
                  <a:noFill/>
                </a:ln>
                <a:solidFill>
                  <a:srgbClr val="000000"/>
                </a:solidFill>
                <a:effectLst/>
                <a:uLnTx/>
                <a:uFillTx/>
                <a:latin typeface="ＭＳ Ｐゴシック"/>
                <a:ea typeface="ＭＳ Ｐゴシック"/>
                <a:cs typeface="+mn-cs"/>
              </a:rPr>
              <a:t>　 とも適宜連携</a:t>
            </a:r>
          </a:p>
        </p:txBody>
      </p:sp>
      <p:sp>
        <p:nvSpPr>
          <p:cNvPr id="53" name="角丸四角形 52"/>
          <p:cNvSpPr/>
          <p:nvPr/>
        </p:nvSpPr>
        <p:spPr>
          <a:xfrm>
            <a:off x="2495717" y="4503529"/>
            <a:ext cx="1820981" cy="397145"/>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Arial"/>
                <a:ea typeface="ＭＳ Ｐゴシック"/>
                <a:cs typeface="+mn-cs"/>
              </a:rPr>
              <a:t>都道府県公契連</a:t>
            </a:r>
            <a:endParaRPr kumimoji="1" lang="ja-JP" altLang="en-US" sz="1200" b="0"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55" name="テキスト ボックス 54"/>
          <p:cNvSpPr txBox="1"/>
          <p:nvPr/>
        </p:nvSpPr>
        <p:spPr>
          <a:xfrm>
            <a:off x="3259567" y="2973340"/>
            <a:ext cx="1630339" cy="89255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50" normalizeH="0" baseline="0" noProof="0" dirty="0">
                <a:ln>
                  <a:noFill/>
                </a:ln>
                <a:solidFill>
                  <a:srgbClr val="FF0000"/>
                </a:solidFill>
                <a:effectLst/>
                <a:uLnTx/>
                <a:uFillTx/>
                <a:latin typeface="ＭＳ Ｐゴシック"/>
                <a:ea typeface="ＭＳ Ｐゴシック"/>
                <a:cs typeface="+mn-cs"/>
              </a:rPr>
              <a:t>国が都道府県</a:t>
            </a:r>
            <a:r>
              <a:rPr kumimoji="0" lang="ja-JP" altLang="en-US" sz="1300" b="0" i="0" u="none" strike="noStrike" kern="1200" cap="none" spc="-50" normalizeH="0" baseline="0" noProof="0" dirty="0">
                <a:ln>
                  <a:noFill/>
                </a:ln>
                <a:solidFill>
                  <a:srgbClr val="FF0000"/>
                </a:solidFill>
                <a:effectLst/>
                <a:uLnTx/>
                <a:uFillTx/>
                <a:latin typeface="ＭＳ Ｐゴシック"/>
                <a:ea typeface="ＭＳ Ｐゴシック"/>
                <a:cs typeface="+mn-cs"/>
              </a:rPr>
              <a:t>公契連</a:t>
            </a:r>
            <a:endParaRPr kumimoji="0" lang="en-US" altLang="ja-JP" sz="1300" b="0" i="0" u="none" strike="noStrike" kern="1200" cap="none" spc="-50" normalizeH="0" baseline="0" noProof="0" dirty="0">
              <a:ln>
                <a:noFill/>
              </a:ln>
              <a:solidFill>
                <a:srgbClr val="FF0000"/>
              </a:solidFill>
              <a:effectLst/>
              <a:uLnTx/>
              <a:uFillTx/>
              <a:latin typeface="ＭＳ Ｐゴシック"/>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50" normalizeH="0" baseline="0" noProof="0" dirty="0">
                <a:ln>
                  <a:noFill/>
                </a:ln>
                <a:solidFill>
                  <a:srgbClr val="FF0000"/>
                </a:solidFill>
                <a:effectLst/>
                <a:uLnTx/>
                <a:uFillTx/>
                <a:latin typeface="ＭＳ Ｐゴシック"/>
                <a:ea typeface="ＭＳ Ｐゴシック"/>
                <a:cs typeface="+mn-cs"/>
              </a:rPr>
              <a:t>に参画し、市町村等</a:t>
            </a:r>
            <a:endParaRPr kumimoji="0" lang="en-US" altLang="ja-JP" sz="1300" b="0" i="0" u="none" strike="noStrike" kern="1200" cap="none" spc="-50" normalizeH="0" baseline="0" noProof="0" dirty="0">
              <a:ln>
                <a:noFill/>
              </a:ln>
              <a:solidFill>
                <a:srgbClr val="FF0000"/>
              </a:solidFill>
              <a:effectLst/>
              <a:uLnTx/>
              <a:uFillTx/>
              <a:latin typeface="ＭＳ Ｐゴシック"/>
              <a:ea typeface="ＭＳ Ｐゴシック"/>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300" b="0" i="0" u="none" strike="noStrike" kern="1200" cap="none" spc="-50" normalizeH="0" baseline="0" noProof="0" dirty="0">
                <a:ln>
                  <a:noFill/>
                </a:ln>
                <a:solidFill>
                  <a:srgbClr val="FF0000"/>
                </a:solidFill>
                <a:effectLst/>
                <a:uLnTx/>
                <a:uFillTx/>
                <a:latin typeface="ＭＳ Ｐゴシック"/>
                <a:ea typeface="ＭＳ Ｐゴシック"/>
                <a:cs typeface="+mn-cs"/>
              </a:rPr>
              <a:t>に対して直接改善等を働きかけ</a:t>
            </a:r>
            <a:endParaRPr kumimoji="0" lang="en-US" altLang="ja-JP" sz="1300" b="0" i="0" u="none" strike="noStrike" kern="1200" cap="none" spc="-50" normalizeH="0" baseline="0" noProof="0" dirty="0">
              <a:ln>
                <a:noFill/>
              </a:ln>
              <a:solidFill>
                <a:srgbClr val="FF0000"/>
              </a:solidFill>
              <a:effectLst/>
              <a:uLnTx/>
              <a:uFillTx/>
              <a:latin typeface="ＭＳ Ｐゴシック"/>
              <a:ea typeface="ＭＳ Ｐゴシック"/>
              <a:cs typeface="+mn-cs"/>
            </a:endParaRPr>
          </a:p>
        </p:txBody>
      </p:sp>
      <p:sp>
        <p:nvSpPr>
          <p:cNvPr id="5" name="正方形/長方形 4"/>
          <p:cNvSpPr/>
          <p:nvPr/>
        </p:nvSpPr>
        <p:spPr bwMode="auto">
          <a:xfrm>
            <a:off x="8229600" y="1"/>
            <a:ext cx="1676400" cy="324000"/>
          </a:xfrm>
          <a:prstGeom prst="rect">
            <a:avLst/>
          </a:prstGeom>
          <a:solidFill>
            <a:schemeClr val="bg1"/>
          </a:solidFill>
          <a:ln w="127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50" name="スライド番号プレースホルダー 1"/>
          <p:cNvSpPr txBox="1">
            <a:spLocks/>
          </p:cNvSpPr>
          <p:nvPr/>
        </p:nvSpPr>
        <p:spPr>
          <a:xfrm>
            <a:off x="9386991" y="6453095"/>
            <a:ext cx="501740" cy="313216"/>
          </a:xfrm>
          <a:prstGeom prst="rect">
            <a:avLst/>
          </a:prstGeom>
          <a:noFill/>
          <a:ln>
            <a:noFill/>
          </a:ln>
        </p:spPr>
        <p:txBody>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06FFE511-5094-4685-A035-FB392A6605D8}" type="slidenum">
              <a:rPr kumimoji="1" lang="en-US" altLang="ja-JP" sz="18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a:t>
            </a:fld>
            <a:endParaRPr kumimoji="1" lang="en-US" altLang="ja-JP" sz="18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itchFamily="50" charset="-128"/>
              <a:cs typeface="+mn-cs"/>
            </a:endParaRPr>
          </a:p>
        </p:txBody>
      </p:sp>
      <p:sp>
        <p:nvSpPr>
          <p:cNvPr id="9" name="角丸四角形 8"/>
          <p:cNvSpPr/>
          <p:nvPr/>
        </p:nvSpPr>
        <p:spPr bwMode="auto">
          <a:xfrm>
            <a:off x="9386991" y="1268760"/>
            <a:ext cx="393922" cy="5497551"/>
          </a:xfrm>
          <a:prstGeom prst="roundRect">
            <a:avLst/>
          </a:prstGeom>
          <a:solidFill>
            <a:srgbClr val="66CCFF"/>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b="1" i="0" u="none" strike="noStrike" cap="none" normalizeH="0" baseline="0" dirty="0">
                <a:ln>
                  <a:noFill/>
                </a:ln>
                <a:solidFill>
                  <a:schemeClr val="bg1"/>
                </a:solidFill>
                <a:effectLst/>
                <a:latin typeface="Arial" charset="0"/>
                <a:ea typeface="ＭＳ Ｐゴシック" charset="-128"/>
              </a:rPr>
              <a:t>地域</a:t>
            </a:r>
            <a:r>
              <a:rPr lang="ja-JP" altLang="en-US" b="1" dirty="0">
                <a:solidFill>
                  <a:schemeClr val="bg1"/>
                </a:solidFill>
              </a:rPr>
              <a:t>の</a:t>
            </a:r>
            <a:r>
              <a:rPr kumimoji="1" lang="ja-JP" altLang="en-US" b="1" i="0" u="none" strike="noStrike" cap="none" normalizeH="0" baseline="0" dirty="0">
                <a:ln>
                  <a:noFill/>
                </a:ln>
                <a:solidFill>
                  <a:schemeClr val="bg1"/>
                </a:solidFill>
                <a:effectLst/>
                <a:latin typeface="Arial" charset="0"/>
                <a:ea typeface="ＭＳ Ｐゴシック" charset="-128"/>
              </a:rPr>
              <a:t>建設業団体等</a:t>
            </a:r>
          </a:p>
        </p:txBody>
      </p:sp>
      <p:sp>
        <p:nvSpPr>
          <p:cNvPr id="10" name="左右矢印 9"/>
          <p:cNvSpPr/>
          <p:nvPr/>
        </p:nvSpPr>
        <p:spPr bwMode="auto">
          <a:xfrm>
            <a:off x="9051862" y="1934506"/>
            <a:ext cx="405158" cy="466374"/>
          </a:xfrm>
          <a:prstGeom prst="leftRightArrow">
            <a:avLst>
              <a:gd name="adj1" fmla="val 50000"/>
              <a:gd name="adj2" fmla="val 20293"/>
            </a:avLst>
          </a:prstGeom>
          <a:solidFill>
            <a:srgbClr val="0000FF"/>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Arial" charset="0"/>
              <a:ea typeface="ＭＳ Ｐゴシック" charset="-128"/>
            </a:endParaRPr>
          </a:p>
        </p:txBody>
      </p:sp>
      <p:sp>
        <p:nvSpPr>
          <p:cNvPr id="57" name="左右矢印 56"/>
          <p:cNvSpPr/>
          <p:nvPr/>
        </p:nvSpPr>
        <p:spPr bwMode="auto">
          <a:xfrm>
            <a:off x="9051862" y="5495976"/>
            <a:ext cx="405158" cy="466374"/>
          </a:xfrm>
          <a:prstGeom prst="leftRightArrow">
            <a:avLst>
              <a:gd name="adj1" fmla="val 50000"/>
              <a:gd name="adj2" fmla="val 20293"/>
            </a:avLst>
          </a:prstGeom>
          <a:solidFill>
            <a:srgbClr val="0000FF"/>
          </a:solidFill>
          <a:ln w="127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Arial" charset="0"/>
              <a:ea typeface="ＭＳ Ｐゴシック" charset="-128"/>
            </a:endParaRPr>
          </a:p>
        </p:txBody>
      </p:sp>
      <p:sp>
        <p:nvSpPr>
          <p:cNvPr id="13" name="テキスト ボックス 12"/>
          <p:cNvSpPr txBox="1"/>
          <p:nvPr/>
        </p:nvSpPr>
        <p:spPr>
          <a:xfrm>
            <a:off x="9076987" y="2006641"/>
            <a:ext cx="389850" cy="323165"/>
          </a:xfrm>
          <a:prstGeom prst="rect">
            <a:avLst/>
          </a:prstGeom>
          <a:noFill/>
        </p:spPr>
        <p:txBody>
          <a:bodyPr wrap="none" rtlCol="0">
            <a:spAutoFit/>
          </a:bodyPr>
          <a:lstStyle/>
          <a:p>
            <a:pPr algn="ctr">
              <a:lnSpc>
                <a:spcPts val="900"/>
              </a:lnSpc>
            </a:pPr>
            <a:r>
              <a:rPr kumimoji="1" lang="ja-JP" altLang="en-US" sz="900" spc="-100" dirty="0">
                <a:solidFill>
                  <a:schemeClr val="bg1"/>
                </a:solidFill>
              </a:rPr>
              <a:t>適宜</a:t>
            </a:r>
            <a:endParaRPr kumimoji="1" lang="en-US" altLang="ja-JP" sz="900" spc="-100" dirty="0">
              <a:solidFill>
                <a:schemeClr val="bg1"/>
              </a:solidFill>
            </a:endParaRPr>
          </a:p>
          <a:p>
            <a:pPr algn="ctr">
              <a:lnSpc>
                <a:spcPts val="900"/>
              </a:lnSpc>
            </a:pPr>
            <a:r>
              <a:rPr kumimoji="1" lang="ja-JP" altLang="en-US" sz="900" spc="-100" dirty="0">
                <a:solidFill>
                  <a:schemeClr val="bg1"/>
                </a:solidFill>
              </a:rPr>
              <a:t>連携</a:t>
            </a:r>
          </a:p>
        </p:txBody>
      </p:sp>
      <p:sp>
        <p:nvSpPr>
          <p:cNvPr id="56" name="テキスト ボックス 55"/>
          <p:cNvSpPr txBox="1"/>
          <p:nvPr/>
        </p:nvSpPr>
        <p:spPr>
          <a:xfrm>
            <a:off x="9084247" y="5569918"/>
            <a:ext cx="389850" cy="323165"/>
          </a:xfrm>
          <a:prstGeom prst="rect">
            <a:avLst/>
          </a:prstGeom>
          <a:noFill/>
        </p:spPr>
        <p:txBody>
          <a:bodyPr wrap="none" rtlCol="0">
            <a:spAutoFit/>
          </a:bodyPr>
          <a:lstStyle/>
          <a:p>
            <a:pPr algn="ctr">
              <a:lnSpc>
                <a:spcPts val="900"/>
              </a:lnSpc>
            </a:pPr>
            <a:r>
              <a:rPr kumimoji="1" lang="ja-JP" altLang="en-US" sz="900" spc="-100" dirty="0">
                <a:solidFill>
                  <a:schemeClr val="bg1"/>
                </a:solidFill>
              </a:rPr>
              <a:t>適宜</a:t>
            </a:r>
            <a:endParaRPr kumimoji="1" lang="en-US" altLang="ja-JP" sz="900" spc="-100" dirty="0">
              <a:solidFill>
                <a:schemeClr val="bg1"/>
              </a:solidFill>
            </a:endParaRPr>
          </a:p>
          <a:p>
            <a:pPr algn="ctr">
              <a:lnSpc>
                <a:spcPts val="900"/>
              </a:lnSpc>
            </a:pPr>
            <a:r>
              <a:rPr kumimoji="1" lang="ja-JP" altLang="en-US" sz="900" spc="-100" dirty="0">
                <a:solidFill>
                  <a:schemeClr val="bg1"/>
                </a:solidFill>
              </a:rPr>
              <a:t>連携</a:t>
            </a:r>
          </a:p>
        </p:txBody>
      </p:sp>
      <p:sp>
        <p:nvSpPr>
          <p:cNvPr id="4" name="Rectangle 2"/>
          <p:cNvSpPr txBox="1">
            <a:spLocks noChangeArrowheads="1"/>
          </p:cNvSpPr>
          <p:nvPr/>
        </p:nvSpPr>
        <p:spPr>
          <a:xfrm>
            <a:off x="-1" y="0"/>
            <a:ext cx="9888731" cy="476250"/>
          </a:xfrm>
          <a:prstGeom prst="rect">
            <a:avLst/>
          </a:prstGeom>
        </p:spPr>
        <p:txBody>
          <a:bodyPr/>
          <a:lstStyle>
            <a:lvl1pPr algn="ctr" rtl="0" eaLnBrk="1" fontAlgn="base" hangingPunct="1">
              <a:spcBef>
                <a:spcPct val="0"/>
              </a:spcBef>
              <a:spcAft>
                <a:spcPct val="0"/>
              </a:spcAft>
              <a:defRPr kumimoji="1" sz="2400">
                <a:solidFill>
                  <a:srgbClr val="4087C8"/>
                </a:solidFill>
                <a:latin typeface="+mj-lt"/>
                <a:ea typeface="+mj-ea"/>
                <a:cs typeface="+mj-cs"/>
              </a:defRPr>
            </a:lvl1pPr>
            <a:lvl2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5pPr>
            <a:lvl6pPr marL="495285"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6pPr>
            <a:lvl7pPr marL="990570"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7pPr>
            <a:lvl8pPr marL="1485854"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8pPr>
            <a:lvl9pPr marL="1981139" algn="l" rtl="0" eaLnBrk="1" fontAlgn="base" hangingPunct="1">
              <a:spcBef>
                <a:spcPct val="0"/>
              </a:spcBef>
              <a:spcAft>
                <a:spcPct val="0"/>
              </a:spcAft>
              <a:defRPr kumimoji="1" sz="3033">
                <a:solidFill>
                  <a:srgbClr val="4087C8"/>
                </a:solidFill>
                <a:latin typeface="HGP創英角ｺﾞｼｯｸUB" pitchFamily="50" charset="-128"/>
                <a:ea typeface="HGP創英角ｺﾞｼｯｸUB" pitchFamily="50" charset="-128"/>
              </a:defRPr>
            </a:lvl9pPr>
          </a:lstStyle>
          <a:p>
            <a:pPr marL="0" marR="0" lvl="0" indent="0" defTabSz="457200" rtl="0" eaLnBrk="1" fontAlgn="base" latinLnBrk="0" hangingPunct="1">
              <a:lnSpc>
                <a:spcPct val="100000"/>
              </a:lnSpc>
              <a:spcBef>
                <a:spcPct val="0"/>
              </a:spcBef>
              <a:spcAft>
                <a:spcPct val="0"/>
              </a:spcAft>
              <a:buClrTx/>
              <a:buSzTx/>
              <a:buFontTx/>
              <a:buNone/>
              <a:tabLst/>
              <a:defRPr/>
            </a:pPr>
            <a:r>
              <a:rPr kumimoji="1" lang="ja-JP" altLang="en-US" sz="1800" b="0" i="0" u="none" strike="noStrike" kern="0" cap="none" spc="0" normalizeH="0" baseline="0" noProof="0" dirty="0">
                <a:ln>
                  <a:noFill/>
                </a:ln>
                <a:solidFill>
                  <a:srgbClr val="4087C8"/>
                </a:solidFill>
                <a:effectLst/>
                <a:uLnTx/>
                <a:uFillTx/>
                <a:latin typeface="HGP創英角ｺﾞｼｯｸUB"/>
                <a:ea typeface="HGP創英角ｺﾞｼｯｸUB"/>
                <a:cs typeface="+mj-cs"/>
              </a:rPr>
              <a:t>市町村等の入札契約適正化に向けた都道府県公契連との連携体制の強化</a:t>
            </a:r>
          </a:p>
        </p:txBody>
      </p:sp>
    </p:spTree>
    <p:extLst>
      <p:ext uri="{BB962C8B-B14F-4D97-AF65-F5344CB8AC3E}">
        <p14:creationId xmlns:p14="http://schemas.microsoft.com/office/powerpoint/2010/main" val="1201038134"/>
      </p:ext>
    </p:extLst>
  </p:cSld>
  <p:clrMapOvr>
    <a:masterClrMapping/>
  </p:clrMapOvr>
</p:sld>
</file>

<file path=ppt/theme/theme1.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xDef>
      <a:spPr>
        <a:custGeom>
          <a:avLst/>
          <a:gdLst/>
          <a:ahLst/>
          <a:cxnLst/>
          <a:rect l="l" t="t" r="r" b="b"/>
          <a:pathLst/>
        </a:custGeom>
        <a:noFill/>
        <a:ln>
          <a:noFill/>
          <a:headEnd/>
          <a:tailEnd/>
        </a:ln>
      </a:spPr>
      <a:bodyPr vertOverflow="overflow" horzOverflow="overflow" lIns="180000" tIns="108000" rIns="180000" bIns="108000" anchor="ctr"/>
      <a:lstStyle>
        <a:defPPr defTabSz="1221913">
          <a:spcBef>
            <a:spcPts val="600"/>
          </a:spcBef>
          <a:defRPr sz="1600" b="1" dirty="0">
            <a:solidFill>
              <a:srgbClr val="000000"/>
            </a:solidFill>
            <a:latin typeface="Times New Roman"/>
          </a:defRPr>
        </a:defPPr>
      </a:lstStyle>
      <a:style>
        <a:lnRef idx="2">
          <a:schemeClr val="accent4"/>
        </a:lnRef>
        <a:fillRef idx="1">
          <a:schemeClr val="lt1"/>
        </a:fillRef>
        <a:effectRef idx="0">
          <a:schemeClr val="accent4"/>
        </a:effectRef>
        <a:fontRef idx="minor">
          <a:schemeClr val="dk1"/>
        </a:fontRef>
      </a:style>
    </a:txDef>
  </a:objectDefaults>
  <a:extraClrSchemeLst/>
</a:theme>
</file>

<file path=ppt/theme/theme10.xml><?xml version="1.0" encoding="utf-8"?>
<a:theme xmlns:a="http://schemas.openxmlformats.org/drawingml/2006/main" name="22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square" lIns="36000" tIns="36000" rIns="36000" bIns="36000" numCol="1" rtlCol="0" anchor="ctr" anchorCtr="0" compatLnSpc="1"/>
      <a:lstStyle>
        <a:defPPr marL="0" marR="0" indent="0" algn="l" defTabSz="914400" rtl="0" eaLnBrk="0" fontAlgn="base" latinLnBrk="0" hangingPunct="0">
          <a:lnSpc>
            <a:spcPct val="100000"/>
          </a:lnSpc>
          <a:spcBef>
            <a:spcPct val="0"/>
          </a:spcBef>
          <a:spcAft>
            <a:spcPct val="0"/>
          </a:spcAft>
          <a:defRPr kumimoji="1" sz="600" i="0" u="none" strike="noStrike" cap="none" normalizeH="0" baseline="0" dirty="0" smtClean="0">
            <a:ln>
              <a:noFill/>
            </a:ln>
            <a:solidFill>
              <a:schemeClr val="tx1"/>
            </a:solidFill>
            <a:effectLst/>
            <a:latin typeface="+mj-ea"/>
            <a:ea typeface="+mj-ea"/>
          </a:defRPr>
        </a:defPPr>
      </a:lstStyle>
      <a:style>
        <a:lnRef idx="1">
          <a:schemeClr val="accent1"/>
        </a:lnRef>
        <a:fillRef idx="2">
          <a:schemeClr val="accent1"/>
        </a:fillRef>
        <a:effectRef idx="1">
          <a:schemeClr val="accent1"/>
        </a:effectRef>
        <a:fontRef idx="minor">
          <a:schemeClr val="dk1"/>
        </a:fontRef>
      </a: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ppt/theme/theme11.xml><?xml version="1.0" encoding="utf-8"?>
<a:theme xmlns:a="http://schemas.openxmlformats.org/drawingml/2006/main" name="44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rtlCol="0" anchor="t" anchorCtr="0" compatLnSpc="1">
        <a:spAutoFit/>
      </a:bodyPr>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ppt/theme/theme12.xml><?xml version="1.0" encoding="utf-8"?>
<a:theme xmlns:a="http://schemas.openxmlformats.org/drawingml/2006/main" name="45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rtlCol="0" anchor="t" anchorCtr="0" compatLnSpc="1">
        <a:spAutoFit/>
      </a:bodyPr>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ppt/theme/theme13.xml><?xml version="1.0" encoding="utf-8"?>
<a:theme xmlns:a="http://schemas.openxmlformats.org/drawingml/2006/main" name="24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square" lIns="36000" tIns="36000" rIns="36000" bIns="36000" numCol="1" rtlCol="0" anchor="ctr" anchorCtr="0" compatLnSpc="1"/>
      <a:lstStyle>
        <a:defPPr marL="0" marR="0" indent="0" algn="l" defTabSz="914400" rtl="0" eaLnBrk="0" fontAlgn="base" latinLnBrk="0" hangingPunct="0">
          <a:lnSpc>
            <a:spcPct val="100000"/>
          </a:lnSpc>
          <a:spcBef>
            <a:spcPct val="0"/>
          </a:spcBef>
          <a:spcAft>
            <a:spcPct val="0"/>
          </a:spcAft>
          <a:defRPr kumimoji="1" sz="600" i="0" u="none" strike="noStrike" cap="none" normalizeH="0" baseline="0" dirty="0" smtClean="0">
            <a:ln>
              <a:noFill/>
            </a:ln>
            <a:solidFill>
              <a:schemeClr val="tx1"/>
            </a:solidFill>
            <a:effectLst/>
            <a:latin typeface="+mj-ea"/>
            <a:ea typeface="+mj-ea"/>
          </a:defRPr>
        </a:defPPr>
      </a:lstStyle>
      <a:style>
        <a:lnRef idx="1">
          <a:schemeClr val="accent1"/>
        </a:lnRef>
        <a:fillRef idx="2">
          <a:schemeClr val="accent1"/>
        </a:fillRef>
        <a:effectRef idx="1">
          <a:schemeClr val="accent1"/>
        </a:effectRef>
        <a:fontRef idx="minor">
          <a:schemeClr val="dk1"/>
        </a:fontRef>
      </a: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ppt/theme/theme14.xml><?xml version="1.0" encoding="utf-8"?>
<a:theme xmlns:a="http://schemas.openxmlformats.org/drawingml/2006/main" name="41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1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rtlCol="0" anchor="t" anchorCtr="0" compatLnSpc="1">
        <a:spAutoFit/>
      </a:bodyPr>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ppt/theme/theme3.xml><?xml version="1.0" encoding="utf-8"?>
<a:theme xmlns:a="http://schemas.openxmlformats.org/drawingml/2006/main" name="1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w="9525">
          <a:headEnd type="none" w="med" len="med"/>
          <a:tailEnd type="none" w="med" len="med"/>
        </a:ln>
      </a:spPr>
      <a:bodyPr vertOverflow="overflow" horzOverflow="overflow" wrap="square" lIns="36000" tIns="36000" rIns="36000" bIns="36000" numCol="1" rtlCol="0" anchor="t" anchorCtr="0" compatLnSpc="1"/>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tyle>
        <a:lnRef idx="2">
          <a:schemeClr val="dk1"/>
        </a:lnRef>
        <a:fillRef idx="1">
          <a:schemeClr val="lt1"/>
        </a:fillRef>
        <a:effectRef idx="0">
          <a:schemeClr val="dk1"/>
        </a:effectRef>
        <a:fontRef idx="minor">
          <a:schemeClr val="dk1"/>
        </a:fontRef>
      </a: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ln w="9525">
          <a:noFill/>
        </a:ln>
      </a:spPr>
      <a:bodyPr vertOverflow="overflow" horzOverflow="overflow" wrap="square" lIns="36000" tIns="36000" rIns="36000" bIns="36000" rtlCol="0"/>
      <a:lstStyle>
        <a:defPPr>
          <a:defRPr kumimoji="1" dirty="0"/>
        </a:defPPr>
      </a:lstStyle>
      <a:style>
        <a:lnRef idx="2">
          <a:schemeClr val="dk1"/>
        </a:lnRef>
        <a:fillRef idx="1">
          <a:schemeClr val="lt1"/>
        </a:fillRef>
        <a:effectRef idx="0">
          <a:schemeClr val="dk1"/>
        </a:effectRef>
        <a:fontRef idx="minor">
          <a:schemeClr val="dk1"/>
        </a:fontRef>
      </a:style>
    </a:txDef>
  </a:objectDefaults>
  <a:extraClrSchemeLst/>
</a:theme>
</file>

<file path=ppt/theme/theme4.xml><?xml version="1.0" encoding="utf-8"?>
<a:theme xmlns:a="http://schemas.openxmlformats.org/drawingml/2006/main" name="3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noFill/>
        <a:ln>
          <a:solidFill>
            <a:schemeClr val="tx1"/>
          </a:solidFill>
        </a:ln>
      </a:spPr>
      <a:bodyPr vertOverflow="overflow" horzOverflow="overflow" rtlCol="0" anchor="ctr"/>
      <a:lstStyle>
        <a:defPPr marL="180975" indent="-180975">
          <a:spcAft>
            <a:spcPts val="600"/>
          </a:spcAft>
          <a:defRPr sz="1400" dirty="0" smtClean="0">
            <a:solidFill>
              <a:prstClr val="black"/>
            </a:solidFill>
            <a:latin typeface="+mn-ea"/>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5.xml><?xml version="1.0" encoding="utf-8"?>
<a:theme xmlns:a="http://schemas.openxmlformats.org/drawingml/2006/main" name="3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w="15875"/>
      </a:spPr>
      <a:bodyPr vertOverflow="overflow" horzOverflow="overflow" wrap="square" lIns="68415" tIns="34208" rIns="68415" bIns="34208" rtlCol="0" anchor="ctr"/>
      <a:lstStyle>
        <a:defPPr algn="ctr">
          <a:defRPr kumimoji="1" b="1" dirty="0" smtClean="0"/>
        </a:defPPr>
      </a:lstStyle>
      <a:style>
        <a:lnRef idx="1">
          <a:schemeClr val="accent1"/>
        </a:lnRef>
        <a:fillRef idx="2">
          <a:schemeClr val="accent1"/>
        </a:fillRef>
        <a:effectRef idx="1">
          <a:schemeClr val="accent1"/>
        </a:effectRef>
        <a:fontRef idx="minor">
          <a:schemeClr val="dk1"/>
        </a:fontRef>
      </a:style>
    </a:spDef>
    <a:txDef>
      <a:spPr>
        <a:custGeom>
          <a:avLst/>
          <a:gdLst/>
          <a:ahLst/>
          <a:cxnLst/>
          <a:rect l="l" t="t" r="r" b="b"/>
          <a:pathLst/>
        </a:custGeom>
        <a:noFill/>
      </a:spPr>
      <a:bodyPr vertOverflow="overflow" horzOverflow="overflow" wrap="square" lIns="36000" tIns="36000" rIns="36000" bIns="36000" rtlCol="0"/>
      <a:lstStyle>
        <a:defPPr>
          <a:defRPr kumimoji="1" sz="1200" dirty="0" smtClean="0"/>
        </a:defPPr>
      </a:lstStyle>
    </a:txDef>
  </a:objectDefaults>
  <a:extraClrSchemeLst/>
</a:theme>
</file>

<file path=ppt/theme/theme6.xml><?xml version="1.0" encoding="utf-8"?>
<a:theme xmlns:a="http://schemas.openxmlformats.org/drawingml/2006/main" name="17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w="9525">
          <a:headEnd type="none" w="med" len="med"/>
          <a:tailEnd type="none" w="med" len="med"/>
        </a:ln>
      </a:spPr>
      <a:bodyPr vertOverflow="overflow" horzOverflow="overflow" wrap="square" lIns="36000" tIns="36000" rIns="36000" bIns="36000" numCol="1" rtlCol="0" anchor="t" anchorCtr="0" compatLnSpc="1"/>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tyle>
        <a:lnRef idx="2">
          <a:schemeClr val="dk1"/>
        </a:lnRef>
        <a:fillRef idx="1">
          <a:schemeClr val="lt1"/>
        </a:fillRef>
        <a:effectRef idx="0">
          <a:schemeClr val="dk1"/>
        </a:effectRef>
        <a:fontRef idx="minor">
          <a:schemeClr val="dk1"/>
        </a:fontRef>
      </a: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ln w="9525">
          <a:noFill/>
        </a:ln>
      </a:spPr>
      <a:bodyPr vertOverflow="overflow" horzOverflow="overflow" wrap="square" lIns="36000" tIns="36000" rIns="36000" bIns="36000" rtlCol="0"/>
      <a:lstStyle>
        <a:defPPr>
          <a:defRPr kumimoji="1" dirty="0"/>
        </a:defPPr>
      </a:lstStyle>
      <a:style>
        <a:lnRef idx="2">
          <a:schemeClr val="dk1"/>
        </a:lnRef>
        <a:fillRef idx="1">
          <a:schemeClr val="lt1"/>
        </a:fillRef>
        <a:effectRef idx="0">
          <a:schemeClr val="dk1"/>
        </a:effectRef>
        <a:fontRef idx="minor">
          <a:schemeClr val="dk1"/>
        </a:fontRef>
      </a:style>
    </a:txDef>
  </a:objectDefaults>
  <a:extraClrSchemeLst/>
</a:theme>
</file>

<file path=ppt/theme/theme7.xml><?xml version="1.0" encoding="utf-8"?>
<a:theme xmlns:a="http://schemas.openxmlformats.org/drawingml/2006/main" name="3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4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bg1"/>
        </a:solidFill>
        <a:ln>
          <a:solidFill>
            <a:schemeClr val="tx1"/>
          </a:solidFill>
        </a:ln>
      </a:spPr>
      <a:bodyPr vertOverflow="overflow" horzOverflow="overflow" wrap="square">
        <a:spAutoFit/>
      </a:bodyPr>
      <a:lstStyle>
        <a:defPPr algn="ctr">
          <a:defRPr sz="2000" b="1" dirty="0" smtClean="0">
            <a:latin typeface="メイリオ"/>
            <a:ea typeface="メイリオ"/>
            <a:cs typeface="メイリオ"/>
          </a:defRPr>
        </a:defPPr>
      </a:lstStyle>
    </a:spDef>
  </a:objectDefaults>
  <a:extraClrSchemeLst/>
</a:theme>
</file>

<file path=ppt/theme/theme9.xml><?xml version="1.0" encoding="utf-8"?>
<a:theme xmlns:a="http://schemas.openxmlformats.org/drawingml/2006/main" name="43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rtlCol="0" anchor="t" anchorCtr="0" compatLnSpc="1">
        <a:spAutoFit/>
      </a:bodyPr>
      <a:lstStyle>
        <a:defPPr marL="0" marR="0" indent="0" algn="l" defTabSz="914400" rtl="0" eaLnBrk="0" fontAlgn="base" latinLnBrk="0" hangingPunct="0">
          <a:lnSpc>
            <a:spcPct val="100000"/>
          </a:lnSpc>
          <a:spcBef>
            <a:spcPct val="0"/>
          </a:spcBef>
          <a:spcAft>
            <a:spcPct val="0"/>
          </a:spcAft>
          <a:defRPr kumimoji="1" sz="1200" b="0" i="0" u="none" strike="noStrike" cap="none" normalizeH="0" baseline="0" smtClean="0">
            <a:ln>
              <a:noFill/>
            </a:ln>
            <a:solidFill>
              <a:schemeClr val="tx1"/>
            </a:solidFill>
            <a:effectLst/>
            <a:latin typeface="Arial"/>
            <a:ea typeface="ＭＳ Ｐゴシック"/>
          </a:defRPr>
        </a:defPPr>
      </a:lstStyle>
    </a:spDef>
    <a:lnDef>
      <a:spPr>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Overflow="overflow" horzOverflow="overflow" wrap="square" numCol="1" anchor="t" anchorCtr="0" compatLnSpc="1">
        <a:spAutoFit/>
      </a:bodyPr>
      <a:lstStyle>
        <a:defPPr marL="0" marR="0" indent="0" algn="l" defTabSz="914400" rtl="0" eaLnBrk="0" fontAlgn="base" latinLnBrk="0" hangingPunct="0">
          <a:lnSpc>
            <a:spcPct val="100000"/>
          </a:lnSpc>
          <a:spcBef>
            <a:spcPct val="0"/>
          </a:spcBef>
          <a:spcAft>
            <a:spcPct val="0"/>
          </a:spcAft>
          <a:defRPr kumimoji="1" lang="ja-JP" sz="1200" b="0" i="0" u="none" strike="noStrike" cap="none" normalizeH="0" baseline="0" smtClean="0">
            <a:ln>
              <a:noFill/>
            </a:ln>
            <a:solidFill>
              <a:schemeClr val="tx1"/>
            </a:solidFill>
            <a:effectLst/>
            <a:latin typeface="Arial"/>
            <a:ea typeface="ＭＳ Ｐゴシック"/>
          </a:defRPr>
        </a:defPPr>
      </a:lstStyle>
    </a:lnDef>
    <a:txDef>
      <a:spPr>
        <a:custGeom>
          <a:avLst/>
          <a:gdLst/>
          <a:ahLst/>
          <a:cxnLst/>
          <a:rect l="l" t="t" r="r" b="b"/>
          <a:pathLst/>
        </a:custGeom>
        <a:solidFill>
          <a:srgbClr val="9BDFF7"/>
        </a:solidFill>
      </a:spPr>
      <a:bodyPr vertOverflow="overflow" horzOverflow="overflow" wrap="square" rtlCol="0">
        <a:spAutoFit/>
      </a:bodyPr>
      <a:lstStyle>
        <a:defPPr>
          <a:defRPr kumimoji="1" dirty="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24820</TotalTime>
  <Words>391</Words>
  <Application>Microsoft Office PowerPoint</Application>
  <PresentationFormat>A4 210 x 297 mm</PresentationFormat>
  <Paragraphs>62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14</vt:i4>
      </vt:variant>
      <vt:variant>
        <vt:lpstr>スライド タイトル</vt:lpstr>
      </vt:variant>
      <vt:variant>
        <vt:i4>1</vt:i4>
      </vt:variant>
    </vt:vector>
  </HeadingPairs>
  <TitlesOfParts>
    <vt:vector size="20" baseType="lpstr">
      <vt:lpstr>HGP創英角ｺﾞｼｯｸUB</vt:lpstr>
      <vt:lpstr>ＭＳ Ｐゴシック</vt:lpstr>
      <vt:lpstr>Arial</vt:lpstr>
      <vt:lpstr>Calibri</vt:lpstr>
      <vt:lpstr>Times New Roman</vt:lpstr>
      <vt:lpstr>1_標準デザイン</vt:lpstr>
      <vt:lpstr>テーマ1</vt:lpstr>
      <vt:lpstr>1_テーマ1</vt:lpstr>
      <vt:lpstr>31_Office テーマ</vt:lpstr>
      <vt:lpstr>32_Office テーマ</vt:lpstr>
      <vt:lpstr>17_テーマ1</vt:lpstr>
      <vt:lpstr>3_標準デザイン</vt:lpstr>
      <vt:lpstr>40_Office テーマ</vt:lpstr>
      <vt:lpstr>43_テーマ1</vt:lpstr>
      <vt:lpstr>22_テーマ1</vt:lpstr>
      <vt:lpstr>44_テーマ1</vt:lpstr>
      <vt:lpstr>45_テーマ1</vt:lpstr>
      <vt:lpstr>24_テーマ1</vt:lpstr>
      <vt:lpstr>41_テーマ1</vt:lpstr>
      <vt:lpstr>PowerPoint プレゼンテーション</vt:lpstr>
    </vt:vector>
  </TitlesOfParts>
  <Company>国土交通省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行政情報システム室</dc:creator>
  <cp:lastModifiedBy>zenchuken01</cp:lastModifiedBy>
  <cp:revision>2229</cp:revision>
  <cp:lastPrinted>2020-12-16T13:41:31Z</cp:lastPrinted>
  <dcterms:created xsi:type="dcterms:W3CDTF">2007-11-06T12:19:33Z</dcterms:created>
  <dcterms:modified xsi:type="dcterms:W3CDTF">2020-12-28T01:17:50Z</dcterms:modified>
</cp:coreProperties>
</file>